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4"/>
  </p:sldMasterIdLst>
  <p:notesMasterIdLst>
    <p:notesMasterId r:id="rId52"/>
  </p:notesMasterIdLst>
  <p:sldIdLst>
    <p:sldId id="310" r:id="rId5"/>
    <p:sldId id="260" r:id="rId6"/>
    <p:sldId id="257" r:id="rId7"/>
    <p:sldId id="281" r:id="rId8"/>
    <p:sldId id="261" r:id="rId9"/>
    <p:sldId id="282" r:id="rId10"/>
    <p:sldId id="283" r:id="rId11"/>
    <p:sldId id="268" r:id="rId12"/>
    <p:sldId id="284" r:id="rId13"/>
    <p:sldId id="285" r:id="rId14"/>
    <p:sldId id="269" r:id="rId15"/>
    <p:sldId id="286" r:id="rId16"/>
    <p:sldId id="287" r:id="rId17"/>
    <p:sldId id="270" r:id="rId18"/>
    <p:sldId id="288" r:id="rId19"/>
    <p:sldId id="289" r:id="rId20"/>
    <p:sldId id="271" r:id="rId21"/>
    <p:sldId id="290" r:id="rId22"/>
    <p:sldId id="291" r:id="rId23"/>
    <p:sldId id="272" r:id="rId24"/>
    <p:sldId id="292" r:id="rId25"/>
    <p:sldId id="293" r:id="rId26"/>
    <p:sldId id="273" r:id="rId27"/>
    <p:sldId id="294" r:id="rId28"/>
    <p:sldId id="295" r:id="rId29"/>
    <p:sldId id="274" r:id="rId30"/>
    <p:sldId id="296" r:id="rId31"/>
    <p:sldId id="297" r:id="rId32"/>
    <p:sldId id="275" r:id="rId33"/>
    <p:sldId id="298" r:id="rId34"/>
    <p:sldId id="299" r:id="rId35"/>
    <p:sldId id="276" r:id="rId36"/>
    <p:sldId id="300" r:id="rId37"/>
    <p:sldId id="301" r:id="rId38"/>
    <p:sldId id="280" r:id="rId39"/>
    <p:sldId id="302" r:id="rId40"/>
    <p:sldId id="303" r:id="rId41"/>
    <p:sldId id="277" r:id="rId42"/>
    <p:sldId id="304" r:id="rId43"/>
    <p:sldId id="305" r:id="rId44"/>
    <p:sldId id="278" r:id="rId45"/>
    <p:sldId id="306" r:id="rId46"/>
    <p:sldId id="307" r:id="rId47"/>
    <p:sldId id="279" r:id="rId48"/>
    <p:sldId id="308" r:id="rId49"/>
    <p:sldId id="309" r:id="rId50"/>
    <p:sldId id="311" r:id="rId51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C9FE8C-FF46-A080-155C-3118F3551D54}" v="59" dt="2024-10-01T12:31:30.8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2"/>
  </p:normalViewPr>
  <p:slideViewPr>
    <p:cSldViewPr snapToGrid="0">
      <p:cViewPr varScale="1">
        <p:scale>
          <a:sx n="104" d="100"/>
          <a:sy n="104" d="100"/>
        </p:scale>
        <p:origin x="188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microsoft.com/office/2016/11/relationships/changesInfo" Target="changesInfos/changesInfo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Vescio" userId="S::david.vescio.2022@uni.strath.ac.uk::66f13f1b-347f-466e-baa9-97d0e038a02f" providerId="AD" clId="Web-{AE37BCA9-093B-AD1D-F93F-6117D698B389}"/>
    <pc:docChg chg="modSld">
      <pc:chgData name="David Vescio" userId="S::david.vescio.2022@uni.strath.ac.uk::66f13f1b-347f-466e-baa9-97d0e038a02f" providerId="AD" clId="Web-{AE37BCA9-093B-AD1D-F93F-6117D698B389}" dt="2024-09-25T13:10:13.501" v="2" actId="20577"/>
      <pc:docMkLst>
        <pc:docMk/>
      </pc:docMkLst>
      <pc:sldChg chg="modSp">
        <pc:chgData name="David Vescio" userId="S::david.vescio.2022@uni.strath.ac.uk::66f13f1b-347f-466e-baa9-97d0e038a02f" providerId="AD" clId="Web-{AE37BCA9-093B-AD1D-F93F-6117D698B389}" dt="2024-09-25T13:10:13.501" v="2" actId="20577"/>
        <pc:sldMkLst>
          <pc:docMk/>
          <pc:sldMk cId="0" sldId="311"/>
        </pc:sldMkLst>
        <pc:spChg chg="mod">
          <ac:chgData name="David Vescio" userId="S::david.vescio.2022@uni.strath.ac.uk::66f13f1b-347f-466e-baa9-97d0e038a02f" providerId="AD" clId="Web-{AE37BCA9-093B-AD1D-F93F-6117D698B389}" dt="2024-09-25T13:10:13.501" v="2" actId="20577"/>
          <ac:spMkLst>
            <pc:docMk/>
            <pc:sldMk cId="0" sldId="311"/>
            <ac:spMk id="128004" creationId="{AC22A4D2-365A-5B74-C549-E0E60B48D3D2}"/>
          </ac:spMkLst>
        </pc:spChg>
      </pc:sldChg>
    </pc:docChg>
  </pc:docChgLst>
  <pc:docChgLst>
    <pc:chgData name="David Vescio" userId="S::david.vescio.2022@uni.strath.ac.uk::66f13f1b-347f-466e-baa9-97d0e038a02f" providerId="AD" clId="Web-{E71E639D-8BFD-AE58-45A4-C8E736B1C315}"/>
    <pc:docChg chg="modSld">
      <pc:chgData name="David Vescio" userId="S::david.vescio.2022@uni.strath.ac.uk::66f13f1b-347f-466e-baa9-97d0e038a02f" providerId="AD" clId="Web-{E71E639D-8BFD-AE58-45A4-C8E736B1C315}" dt="2024-09-25T13:06:00.339" v="41" actId="20577"/>
      <pc:docMkLst>
        <pc:docMk/>
      </pc:docMkLst>
      <pc:sldChg chg="modSp">
        <pc:chgData name="David Vescio" userId="S::david.vescio.2022@uni.strath.ac.uk::66f13f1b-347f-466e-baa9-97d0e038a02f" providerId="AD" clId="Web-{E71E639D-8BFD-AE58-45A4-C8E736B1C315}" dt="2024-09-25T13:02:34.364" v="13" actId="20577"/>
        <pc:sldMkLst>
          <pc:docMk/>
          <pc:sldMk cId="0" sldId="257"/>
        </pc:sldMkLst>
        <pc:spChg chg="mod">
          <ac:chgData name="David Vescio" userId="S::david.vescio.2022@uni.strath.ac.uk::66f13f1b-347f-466e-baa9-97d0e038a02f" providerId="AD" clId="Web-{E71E639D-8BFD-AE58-45A4-C8E736B1C315}" dt="2024-09-25T13:02:34.364" v="13" actId="20577"/>
          <ac:spMkLst>
            <pc:docMk/>
            <pc:sldMk cId="0" sldId="257"/>
            <ac:spMk id="44034" creationId="{2A662EC7-E6D3-1A6A-64E0-1BB5A2B5BB8C}"/>
          </ac:spMkLst>
        </pc:spChg>
      </pc:sldChg>
      <pc:sldChg chg="modSp">
        <pc:chgData name="David Vescio" userId="S::david.vescio.2022@uni.strath.ac.uk::66f13f1b-347f-466e-baa9-97d0e038a02f" providerId="AD" clId="Web-{E71E639D-8BFD-AE58-45A4-C8E736B1C315}" dt="2024-09-25T13:03:06.881" v="16" actId="20577"/>
        <pc:sldMkLst>
          <pc:docMk/>
          <pc:sldMk cId="0" sldId="272"/>
        </pc:sldMkLst>
        <pc:spChg chg="mod">
          <ac:chgData name="David Vescio" userId="S::david.vescio.2022@uni.strath.ac.uk::66f13f1b-347f-466e-baa9-97d0e038a02f" providerId="AD" clId="Web-{E71E639D-8BFD-AE58-45A4-C8E736B1C315}" dt="2024-09-25T13:03:06.881" v="16" actId="20577"/>
          <ac:spMkLst>
            <pc:docMk/>
            <pc:sldMk cId="0" sldId="272"/>
            <ac:spMk id="59411" creationId="{A5CE762F-BD84-8D39-963F-1130E4650BAF}"/>
          </ac:spMkLst>
        </pc:spChg>
      </pc:sldChg>
      <pc:sldChg chg="modSp">
        <pc:chgData name="David Vescio" userId="S::david.vescio.2022@uni.strath.ac.uk::66f13f1b-347f-466e-baa9-97d0e038a02f" providerId="AD" clId="Web-{E71E639D-8BFD-AE58-45A4-C8E736B1C315}" dt="2024-09-25T13:04:16.336" v="26" actId="20577"/>
        <pc:sldMkLst>
          <pc:docMk/>
          <pc:sldMk cId="0" sldId="280"/>
        </pc:sldMkLst>
        <pc:spChg chg="mod">
          <ac:chgData name="David Vescio" userId="S::david.vescio.2022@uni.strath.ac.uk::66f13f1b-347f-466e-baa9-97d0e038a02f" providerId="AD" clId="Web-{E71E639D-8BFD-AE58-45A4-C8E736B1C315}" dt="2024-09-25T13:04:16.336" v="26" actId="20577"/>
          <ac:spMkLst>
            <pc:docMk/>
            <pc:sldMk cId="0" sldId="280"/>
            <ac:spMk id="68646" creationId="{73F3B9E8-5ADF-0CC6-3F03-57385F6D7366}"/>
          </ac:spMkLst>
        </pc:spChg>
      </pc:sldChg>
      <pc:sldChg chg="addSp delSp modSp">
        <pc:chgData name="David Vescio" userId="S::david.vescio.2022@uni.strath.ac.uk::66f13f1b-347f-466e-baa9-97d0e038a02f" providerId="AD" clId="Web-{E71E639D-8BFD-AE58-45A4-C8E736B1C315}" dt="2024-09-25T13:06:00.339" v="41" actId="20577"/>
        <pc:sldMkLst>
          <pc:docMk/>
          <pc:sldMk cId="0" sldId="281"/>
        </pc:sldMkLst>
        <pc:spChg chg="add del mod">
          <ac:chgData name="David Vescio" userId="S::david.vescio.2022@uni.strath.ac.uk::66f13f1b-347f-466e-baa9-97d0e038a02f" providerId="AD" clId="Web-{E71E639D-8BFD-AE58-45A4-C8E736B1C315}" dt="2024-09-25T13:06:00.339" v="41" actId="20577"/>
          <ac:spMkLst>
            <pc:docMk/>
            <pc:sldMk cId="0" sldId="281"/>
            <ac:spMk id="5" creationId="{D5BE36A2-4078-C8BA-7355-4F49525D7E4F}"/>
          </ac:spMkLst>
        </pc:spChg>
        <pc:spChg chg="add del mod">
          <ac:chgData name="David Vescio" userId="S::david.vescio.2022@uni.strath.ac.uk::66f13f1b-347f-466e-baa9-97d0e038a02f" providerId="AD" clId="Web-{E71E639D-8BFD-AE58-45A4-C8E736B1C315}" dt="2024-09-25T13:05:54.995" v="38"/>
          <ac:spMkLst>
            <pc:docMk/>
            <pc:sldMk cId="0" sldId="281"/>
            <ac:spMk id="7" creationId="{CA1D697F-D961-2D2F-B3DB-160ED8FC4521}"/>
          </ac:spMkLst>
        </pc:spChg>
        <pc:spChg chg="del">
          <ac:chgData name="David Vescio" userId="S::david.vescio.2022@uni.strath.ac.uk::66f13f1b-347f-466e-baa9-97d0e038a02f" providerId="AD" clId="Web-{E71E639D-8BFD-AE58-45A4-C8E736B1C315}" dt="2024-09-25T13:02:09.363" v="9"/>
          <ac:spMkLst>
            <pc:docMk/>
            <pc:sldMk cId="0" sldId="281"/>
            <ac:spMk id="69635" creationId="{AC113088-A814-3706-C057-367E5D0D7898}"/>
          </ac:spMkLst>
        </pc:spChg>
      </pc:sldChg>
      <pc:sldChg chg="addSp delSp modSp">
        <pc:chgData name="David Vescio" userId="S::david.vescio.2022@uni.strath.ac.uk::66f13f1b-347f-466e-baa9-97d0e038a02f" providerId="AD" clId="Web-{E71E639D-8BFD-AE58-45A4-C8E736B1C315}" dt="2024-09-25T13:02:04.519" v="8"/>
        <pc:sldMkLst>
          <pc:docMk/>
          <pc:sldMk cId="0" sldId="283"/>
        </pc:sldMkLst>
        <pc:spChg chg="add mod">
          <ac:chgData name="David Vescio" userId="S::david.vescio.2022@uni.strath.ac.uk::66f13f1b-347f-466e-baa9-97d0e038a02f" providerId="AD" clId="Web-{E71E639D-8BFD-AE58-45A4-C8E736B1C315}" dt="2024-09-25T13:02:04.519" v="8"/>
          <ac:spMkLst>
            <pc:docMk/>
            <pc:sldMk cId="0" sldId="283"/>
            <ac:spMk id="6" creationId="{1D8C339A-5583-F722-C2F2-41C5A06E62D5}"/>
          </ac:spMkLst>
        </pc:spChg>
        <pc:spChg chg="del">
          <ac:chgData name="David Vescio" userId="S::david.vescio.2022@uni.strath.ac.uk::66f13f1b-347f-466e-baa9-97d0e038a02f" providerId="AD" clId="Web-{E71E639D-8BFD-AE58-45A4-C8E736B1C315}" dt="2024-09-25T13:02:04.519" v="8"/>
          <ac:spMkLst>
            <pc:docMk/>
            <pc:sldMk cId="0" sldId="283"/>
            <ac:spMk id="98307" creationId="{966B1316-A654-AD2F-4CA3-C36D4CDFD7A9}"/>
          </ac:spMkLst>
        </pc:spChg>
        <pc:picChg chg="add">
          <ac:chgData name="David Vescio" userId="S::david.vescio.2022@uni.strath.ac.uk::66f13f1b-347f-466e-baa9-97d0e038a02f" providerId="AD" clId="Web-{E71E639D-8BFD-AE58-45A4-C8E736B1C315}" dt="2024-09-25T13:01:27.362" v="0"/>
          <ac:picMkLst>
            <pc:docMk/>
            <pc:sldMk cId="0" sldId="283"/>
            <ac:picMk id="4" creationId="{7C8E77AC-56C5-C404-FB5A-481D486165FA}"/>
          </ac:picMkLst>
        </pc:picChg>
      </pc:sldChg>
      <pc:sldChg chg="addSp delSp modSp">
        <pc:chgData name="David Vescio" userId="S::david.vescio.2022@uni.strath.ac.uk::66f13f1b-347f-466e-baa9-97d0e038a02f" providerId="AD" clId="Web-{E71E639D-8BFD-AE58-45A4-C8E736B1C315}" dt="2024-09-25T13:01:59.972" v="7"/>
        <pc:sldMkLst>
          <pc:docMk/>
          <pc:sldMk cId="0" sldId="285"/>
        </pc:sldMkLst>
        <pc:spChg chg="add mod">
          <ac:chgData name="David Vescio" userId="S::david.vescio.2022@uni.strath.ac.uk::66f13f1b-347f-466e-baa9-97d0e038a02f" providerId="AD" clId="Web-{E71E639D-8BFD-AE58-45A4-C8E736B1C315}" dt="2024-09-25T13:01:59.972" v="7"/>
          <ac:spMkLst>
            <pc:docMk/>
            <pc:sldMk cId="0" sldId="285"/>
            <ac:spMk id="6" creationId="{1736F77E-EE28-70F8-9198-276DE2E0ED71}"/>
          </ac:spMkLst>
        </pc:spChg>
        <pc:spChg chg="del">
          <ac:chgData name="David Vescio" userId="S::david.vescio.2022@uni.strath.ac.uk::66f13f1b-347f-466e-baa9-97d0e038a02f" providerId="AD" clId="Web-{E71E639D-8BFD-AE58-45A4-C8E736B1C315}" dt="2024-09-25T13:01:59.972" v="7"/>
          <ac:spMkLst>
            <pc:docMk/>
            <pc:sldMk cId="0" sldId="285"/>
            <ac:spMk id="100355" creationId="{C87D62A8-7C52-E542-8E2A-D52080845FBA}"/>
          </ac:spMkLst>
        </pc:spChg>
        <pc:picChg chg="add">
          <ac:chgData name="David Vescio" userId="S::david.vescio.2022@uni.strath.ac.uk::66f13f1b-347f-466e-baa9-97d0e038a02f" providerId="AD" clId="Web-{E71E639D-8BFD-AE58-45A4-C8E736B1C315}" dt="2024-09-25T13:01:32.143" v="1"/>
          <ac:picMkLst>
            <pc:docMk/>
            <pc:sldMk cId="0" sldId="285"/>
            <ac:picMk id="4" creationId="{5F653245-C346-3AA0-48D5-32D131F4844D}"/>
          </ac:picMkLst>
        </pc:picChg>
      </pc:sldChg>
      <pc:sldChg chg="addSp delSp modSp">
        <pc:chgData name="David Vescio" userId="S::david.vescio.2022@uni.strath.ac.uk::66f13f1b-347f-466e-baa9-97d0e038a02f" providerId="AD" clId="Web-{E71E639D-8BFD-AE58-45A4-C8E736B1C315}" dt="2024-09-25T13:02:49.677" v="14"/>
        <pc:sldMkLst>
          <pc:docMk/>
          <pc:sldMk cId="0" sldId="287"/>
        </pc:sldMkLst>
        <pc:spChg chg="add mod">
          <ac:chgData name="David Vescio" userId="S::david.vescio.2022@uni.strath.ac.uk::66f13f1b-347f-466e-baa9-97d0e038a02f" providerId="AD" clId="Web-{E71E639D-8BFD-AE58-45A4-C8E736B1C315}" dt="2024-09-25T13:02:49.677" v="14"/>
          <ac:spMkLst>
            <pc:docMk/>
            <pc:sldMk cId="0" sldId="287"/>
            <ac:spMk id="6" creationId="{CDE7E14E-EBD1-5AF3-94FD-925F8A4F82C4}"/>
          </ac:spMkLst>
        </pc:spChg>
        <pc:spChg chg="del">
          <ac:chgData name="David Vescio" userId="S::david.vescio.2022@uni.strath.ac.uk::66f13f1b-347f-466e-baa9-97d0e038a02f" providerId="AD" clId="Web-{E71E639D-8BFD-AE58-45A4-C8E736B1C315}" dt="2024-09-25T13:02:49.677" v="14"/>
          <ac:spMkLst>
            <pc:docMk/>
            <pc:sldMk cId="0" sldId="287"/>
            <ac:spMk id="102403" creationId="{81C99F63-0B65-3F61-13FA-649A5BF0A400}"/>
          </ac:spMkLst>
        </pc:spChg>
        <pc:picChg chg="add">
          <ac:chgData name="David Vescio" userId="S::david.vescio.2022@uni.strath.ac.uk::66f13f1b-347f-466e-baa9-97d0e038a02f" providerId="AD" clId="Web-{E71E639D-8BFD-AE58-45A4-C8E736B1C315}" dt="2024-09-25T13:01:36.050" v="2"/>
          <ac:picMkLst>
            <pc:docMk/>
            <pc:sldMk cId="0" sldId="287"/>
            <ac:picMk id="4" creationId="{A535929A-41EF-206B-87B3-4C9133990FC1}"/>
          </ac:picMkLst>
        </pc:picChg>
      </pc:sldChg>
      <pc:sldChg chg="addSp delSp modSp">
        <pc:chgData name="David Vescio" userId="S::david.vescio.2022@uni.strath.ac.uk::66f13f1b-347f-466e-baa9-97d0e038a02f" providerId="AD" clId="Web-{E71E639D-8BFD-AE58-45A4-C8E736B1C315}" dt="2024-09-25T13:01:54.738" v="6"/>
        <pc:sldMkLst>
          <pc:docMk/>
          <pc:sldMk cId="0" sldId="289"/>
        </pc:sldMkLst>
        <pc:spChg chg="add mod">
          <ac:chgData name="David Vescio" userId="S::david.vescio.2022@uni.strath.ac.uk::66f13f1b-347f-466e-baa9-97d0e038a02f" providerId="AD" clId="Web-{E71E639D-8BFD-AE58-45A4-C8E736B1C315}" dt="2024-09-25T13:01:54.738" v="6"/>
          <ac:spMkLst>
            <pc:docMk/>
            <pc:sldMk cId="0" sldId="289"/>
            <ac:spMk id="6" creationId="{9329C331-CA3C-B263-79D6-51CC559518AA}"/>
          </ac:spMkLst>
        </pc:spChg>
        <pc:spChg chg="del">
          <ac:chgData name="David Vescio" userId="S::david.vescio.2022@uni.strath.ac.uk::66f13f1b-347f-466e-baa9-97d0e038a02f" providerId="AD" clId="Web-{E71E639D-8BFD-AE58-45A4-C8E736B1C315}" dt="2024-09-25T13:01:54.738" v="6"/>
          <ac:spMkLst>
            <pc:docMk/>
            <pc:sldMk cId="0" sldId="289"/>
            <ac:spMk id="104451" creationId="{76FD68EF-59D3-2652-C1C0-75BE9AA60A6F}"/>
          </ac:spMkLst>
        </pc:spChg>
        <pc:picChg chg="add">
          <ac:chgData name="David Vescio" userId="S::david.vescio.2022@uni.strath.ac.uk::66f13f1b-347f-466e-baa9-97d0e038a02f" providerId="AD" clId="Web-{E71E639D-8BFD-AE58-45A4-C8E736B1C315}" dt="2024-09-25T13:01:43.050" v="3"/>
          <ac:picMkLst>
            <pc:docMk/>
            <pc:sldMk cId="0" sldId="289"/>
            <ac:picMk id="4" creationId="{50C3CD91-4576-0CA0-138F-4B205FDDA585}"/>
          </ac:picMkLst>
        </pc:picChg>
      </pc:sldChg>
      <pc:sldChg chg="addSp delSp modSp">
        <pc:chgData name="David Vescio" userId="S::david.vescio.2022@uni.strath.ac.uk::66f13f1b-347f-466e-baa9-97d0e038a02f" providerId="AD" clId="Web-{E71E639D-8BFD-AE58-45A4-C8E736B1C315}" dt="2024-09-25T13:01:50.347" v="5"/>
        <pc:sldMkLst>
          <pc:docMk/>
          <pc:sldMk cId="0" sldId="291"/>
        </pc:sldMkLst>
        <pc:spChg chg="add mod">
          <ac:chgData name="David Vescio" userId="S::david.vescio.2022@uni.strath.ac.uk::66f13f1b-347f-466e-baa9-97d0e038a02f" providerId="AD" clId="Web-{E71E639D-8BFD-AE58-45A4-C8E736B1C315}" dt="2024-09-25T13:01:50.347" v="5"/>
          <ac:spMkLst>
            <pc:docMk/>
            <pc:sldMk cId="0" sldId="291"/>
            <ac:spMk id="6" creationId="{0A78338A-79C4-D458-E446-2FE76969D49D}"/>
          </ac:spMkLst>
        </pc:spChg>
        <pc:spChg chg="del">
          <ac:chgData name="David Vescio" userId="S::david.vescio.2022@uni.strath.ac.uk::66f13f1b-347f-466e-baa9-97d0e038a02f" providerId="AD" clId="Web-{E71E639D-8BFD-AE58-45A4-C8E736B1C315}" dt="2024-09-25T13:01:50.347" v="5"/>
          <ac:spMkLst>
            <pc:docMk/>
            <pc:sldMk cId="0" sldId="291"/>
            <ac:spMk id="106499" creationId="{37862C32-7B35-72AE-AA1F-F1904F2D4138}"/>
          </ac:spMkLst>
        </pc:spChg>
        <pc:picChg chg="add">
          <ac:chgData name="David Vescio" userId="S::david.vescio.2022@uni.strath.ac.uk::66f13f1b-347f-466e-baa9-97d0e038a02f" providerId="AD" clId="Web-{E71E639D-8BFD-AE58-45A4-C8E736B1C315}" dt="2024-09-25T13:01:45.847" v="4"/>
          <ac:picMkLst>
            <pc:docMk/>
            <pc:sldMk cId="0" sldId="291"/>
            <ac:picMk id="4" creationId="{96218A50-30AE-10D9-74AE-819AC0EFC1D6}"/>
          </ac:picMkLst>
        </pc:picChg>
      </pc:sldChg>
      <pc:sldChg chg="addSp delSp modSp">
        <pc:chgData name="David Vescio" userId="S::david.vescio.2022@uni.strath.ac.uk::66f13f1b-347f-466e-baa9-97d0e038a02f" providerId="AD" clId="Web-{E71E639D-8BFD-AE58-45A4-C8E736B1C315}" dt="2024-09-25T13:02:20.223" v="11"/>
        <pc:sldMkLst>
          <pc:docMk/>
          <pc:sldMk cId="0" sldId="293"/>
        </pc:sldMkLst>
        <pc:spChg chg="add mod">
          <ac:chgData name="David Vescio" userId="S::david.vescio.2022@uni.strath.ac.uk::66f13f1b-347f-466e-baa9-97d0e038a02f" providerId="AD" clId="Web-{E71E639D-8BFD-AE58-45A4-C8E736B1C315}" dt="2024-09-25T13:02:20.223" v="11"/>
          <ac:spMkLst>
            <pc:docMk/>
            <pc:sldMk cId="0" sldId="293"/>
            <ac:spMk id="6" creationId="{3C2BE371-1628-BAD7-2C79-A728A3134FC5}"/>
          </ac:spMkLst>
        </pc:spChg>
        <pc:spChg chg="del">
          <ac:chgData name="David Vescio" userId="S::david.vescio.2022@uni.strath.ac.uk::66f13f1b-347f-466e-baa9-97d0e038a02f" providerId="AD" clId="Web-{E71E639D-8BFD-AE58-45A4-C8E736B1C315}" dt="2024-09-25T13:02:20.223" v="11"/>
          <ac:spMkLst>
            <pc:docMk/>
            <pc:sldMk cId="0" sldId="293"/>
            <ac:spMk id="108547" creationId="{D8307F38-115B-9DA7-44EF-D9272EAB5D90}"/>
          </ac:spMkLst>
        </pc:spChg>
        <pc:picChg chg="add">
          <ac:chgData name="David Vescio" userId="S::david.vescio.2022@uni.strath.ac.uk::66f13f1b-347f-466e-baa9-97d0e038a02f" providerId="AD" clId="Web-{E71E639D-8BFD-AE58-45A4-C8E736B1C315}" dt="2024-09-25T13:02:16.520" v="10"/>
          <ac:picMkLst>
            <pc:docMk/>
            <pc:sldMk cId="0" sldId="293"/>
            <ac:picMk id="4" creationId="{7C0D155A-71BA-C1BD-C0E5-1EE803527EDF}"/>
          </ac:picMkLst>
        </pc:picChg>
      </pc:sldChg>
      <pc:sldChg chg="addSp delSp modSp">
        <pc:chgData name="David Vescio" userId="S::david.vescio.2022@uni.strath.ac.uk::66f13f1b-347f-466e-baa9-97d0e038a02f" providerId="AD" clId="Web-{E71E639D-8BFD-AE58-45A4-C8E736B1C315}" dt="2024-09-25T13:03:16.506" v="17"/>
        <pc:sldMkLst>
          <pc:docMk/>
          <pc:sldMk cId="0" sldId="295"/>
        </pc:sldMkLst>
        <pc:spChg chg="add mod">
          <ac:chgData name="David Vescio" userId="S::david.vescio.2022@uni.strath.ac.uk::66f13f1b-347f-466e-baa9-97d0e038a02f" providerId="AD" clId="Web-{E71E639D-8BFD-AE58-45A4-C8E736B1C315}" dt="2024-09-25T13:02:25.551" v="12"/>
          <ac:spMkLst>
            <pc:docMk/>
            <pc:sldMk cId="0" sldId="295"/>
            <ac:spMk id="4" creationId="{BD99BA44-144C-8F76-6222-A06198850B13}"/>
          </ac:spMkLst>
        </pc:spChg>
        <pc:spChg chg="del">
          <ac:chgData name="David Vescio" userId="S::david.vescio.2022@uni.strath.ac.uk::66f13f1b-347f-466e-baa9-97d0e038a02f" providerId="AD" clId="Web-{E71E639D-8BFD-AE58-45A4-C8E736B1C315}" dt="2024-09-25T13:02:25.551" v="12"/>
          <ac:spMkLst>
            <pc:docMk/>
            <pc:sldMk cId="0" sldId="295"/>
            <ac:spMk id="110595" creationId="{47B34254-7CB5-3F23-1E4D-DF677D014910}"/>
          </ac:spMkLst>
        </pc:spChg>
        <pc:picChg chg="add">
          <ac:chgData name="David Vescio" userId="S::david.vescio.2022@uni.strath.ac.uk::66f13f1b-347f-466e-baa9-97d0e038a02f" providerId="AD" clId="Web-{E71E639D-8BFD-AE58-45A4-C8E736B1C315}" dt="2024-09-25T13:03:16.506" v="17"/>
          <ac:picMkLst>
            <pc:docMk/>
            <pc:sldMk cId="0" sldId="295"/>
            <ac:picMk id="6" creationId="{B2F28518-D4F5-3B77-9702-5F6FBE2FB9D5}"/>
          </ac:picMkLst>
        </pc:picChg>
      </pc:sldChg>
      <pc:sldChg chg="addSp delSp modSp">
        <pc:chgData name="David Vescio" userId="S::david.vescio.2022@uni.strath.ac.uk::66f13f1b-347f-466e-baa9-97d0e038a02f" providerId="AD" clId="Web-{E71E639D-8BFD-AE58-45A4-C8E736B1C315}" dt="2024-09-25T13:03:27.881" v="19"/>
        <pc:sldMkLst>
          <pc:docMk/>
          <pc:sldMk cId="0" sldId="297"/>
        </pc:sldMkLst>
        <pc:spChg chg="add mod">
          <ac:chgData name="David Vescio" userId="S::david.vescio.2022@uni.strath.ac.uk::66f13f1b-347f-466e-baa9-97d0e038a02f" providerId="AD" clId="Web-{E71E639D-8BFD-AE58-45A4-C8E736B1C315}" dt="2024-09-25T13:03:25.584" v="18"/>
          <ac:spMkLst>
            <pc:docMk/>
            <pc:sldMk cId="0" sldId="297"/>
            <ac:spMk id="4" creationId="{4366743F-6DE4-E0CC-1F70-C8FF0535859C}"/>
          </ac:spMkLst>
        </pc:spChg>
        <pc:spChg chg="del">
          <ac:chgData name="David Vescio" userId="S::david.vescio.2022@uni.strath.ac.uk::66f13f1b-347f-466e-baa9-97d0e038a02f" providerId="AD" clId="Web-{E71E639D-8BFD-AE58-45A4-C8E736B1C315}" dt="2024-09-25T13:03:25.584" v="18"/>
          <ac:spMkLst>
            <pc:docMk/>
            <pc:sldMk cId="0" sldId="297"/>
            <ac:spMk id="112643" creationId="{41A1140B-F004-F2CC-D910-5994F9D627AB}"/>
          </ac:spMkLst>
        </pc:spChg>
        <pc:picChg chg="add">
          <ac:chgData name="David Vescio" userId="S::david.vescio.2022@uni.strath.ac.uk::66f13f1b-347f-466e-baa9-97d0e038a02f" providerId="AD" clId="Web-{E71E639D-8BFD-AE58-45A4-C8E736B1C315}" dt="2024-09-25T13:03:27.881" v="19"/>
          <ac:picMkLst>
            <pc:docMk/>
            <pc:sldMk cId="0" sldId="297"/>
            <ac:picMk id="6" creationId="{AA9040C3-D5E7-A489-4660-E5C9D8BE8D54}"/>
          </ac:picMkLst>
        </pc:picChg>
      </pc:sldChg>
      <pc:sldChg chg="addSp delSp modSp">
        <pc:chgData name="David Vescio" userId="S::david.vescio.2022@uni.strath.ac.uk::66f13f1b-347f-466e-baa9-97d0e038a02f" providerId="AD" clId="Web-{E71E639D-8BFD-AE58-45A4-C8E736B1C315}" dt="2024-09-25T13:03:37.475" v="21"/>
        <pc:sldMkLst>
          <pc:docMk/>
          <pc:sldMk cId="0" sldId="299"/>
        </pc:sldMkLst>
        <pc:spChg chg="add mod">
          <ac:chgData name="David Vescio" userId="S::david.vescio.2022@uni.strath.ac.uk::66f13f1b-347f-466e-baa9-97d0e038a02f" providerId="AD" clId="Web-{E71E639D-8BFD-AE58-45A4-C8E736B1C315}" dt="2024-09-25T13:03:35.913" v="20"/>
          <ac:spMkLst>
            <pc:docMk/>
            <pc:sldMk cId="0" sldId="299"/>
            <ac:spMk id="4" creationId="{0500C852-D8D3-ED4A-605C-65F1BB754727}"/>
          </ac:spMkLst>
        </pc:spChg>
        <pc:spChg chg="del">
          <ac:chgData name="David Vescio" userId="S::david.vescio.2022@uni.strath.ac.uk::66f13f1b-347f-466e-baa9-97d0e038a02f" providerId="AD" clId="Web-{E71E639D-8BFD-AE58-45A4-C8E736B1C315}" dt="2024-09-25T13:03:35.913" v="20"/>
          <ac:spMkLst>
            <pc:docMk/>
            <pc:sldMk cId="0" sldId="299"/>
            <ac:spMk id="114691" creationId="{33A1402D-DE49-B79A-4B07-41A9369C890C}"/>
          </ac:spMkLst>
        </pc:spChg>
        <pc:picChg chg="add">
          <ac:chgData name="David Vescio" userId="S::david.vescio.2022@uni.strath.ac.uk::66f13f1b-347f-466e-baa9-97d0e038a02f" providerId="AD" clId="Web-{E71E639D-8BFD-AE58-45A4-C8E736B1C315}" dt="2024-09-25T13:03:37.475" v="21"/>
          <ac:picMkLst>
            <pc:docMk/>
            <pc:sldMk cId="0" sldId="299"/>
            <ac:picMk id="6" creationId="{5EE09CFD-03EA-D3B5-935A-663AE17745D3}"/>
          </ac:picMkLst>
        </pc:picChg>
      </pc:sldChg>
      <pc:sldChg chg="addSp delSp modSp">
        <pc:chgData name="David Vescio" userId="S::david.vescio.2022@uni.strath.ac.uk::66f13f1b-347f-466e-baa9-97d0e038a02f" providerId="AD" clId="Web-{E71E639D-8BFD-AE58-45A4-C8E736B1C315}" dt="2024-09-25T13:03:44.397" v="23"/>
        <pc:sldMkLst>
          <pc:docMk/>
          <pc:sldMk cId="0" sldId="301"/>
        </pc:sldMkLst>
        <pc:spChg chg="add mod">
          <ac:chgData name="David Vescio" userId="S::david.vescio.2022@uni.strath.ac.uk::66f13f1b-347f-466e-baa9-97d0e038a02f" providerId="AD" clId="Web-{E71E639D-8BFD-AE58-45A4-C8E736B1C315}" dt="2024-09-25T13:03:43.538" v="22"/>
          <ac:spMkLst>
            <pc:docMk/>
            <pc:sldMk cId="0" sldId="301"/>
            <ac:spMk id="4" creationId="{445221CD-45CA-B168-C9C7-ADB08DAA242B}"/>
          </ac:spMkLst>
        </pc:spChg>
        <pc:spChg chg="del">
          <ac:chgData name="David Vescio" userId="S::david.vescio.2022@uni.strath.ac.uk::66f13f1b-347f-466e-baa9-97d0e038a02f" providerId="AD" clId="Web-{E71E639D-8BFD-AE58-45A4-C8E736B1C315}" dt="2024-09-25T13:03:43.538" v="22"/>
          <ac:spMkLst>
            <pc:docMk/>
            <pc:sldMk cId="0" sldId="301"/>
            <ac:spMk id="116739" creationId="{3A03716D-9663-B4D1-8162-46EC13BA4B69}"/>
          </ac:spMkLst>
        </pc:spChg>
        <pc:picChg chg="add">
          <ac:chgData name="David Vescio" userId="S::david.vescio.2022@uni.strath.ac.uk::66f13f1b-347f-466e-baa9-97d0e038a02f" providerId="AD" clId="Web-{E71E639D-8BFD-AE58-45A4-C8E736B1C315}" dt="2024-09-25T13:03:44.397" v="23"/>
          <ac:picMkLst>
            <pc:docMk/>
            <pc:sldMk cId="0" sldId="301"/>
            <ac:picMk id="6" creationId="{4A7538B1-291F-C152-9149-BA9AD8491DDD}"/>
          </ac:picMkLst>
        </pc:picChg>
      </pc:sldChg>
      <pc:sldChg chg="addSp">
        <pc:chgData name="David Vescio" userId="S::david.vescio.2022@uni.strath.ac.uk::66f13f1b-347f-466e-baa9-97d0e038a02f" providerId="AD" clId="Web-{E71E639D-8BFD-AE58-45A4-C8E736B1C315}" dt="2024-09-25T13:03:48.569" v="24"/>
        <pc:sldMkLst>
          <pc:docMk/>
          <pc:sldMk cId="0" sldId="303"/>
        </pc:sldMkLst>
        <pc:picChg chg="add">
          <ac:chgData name="David Vescio" userId="S::david.vescio.2022@uni.strath.ac.uk::66f13f1b-347f-466e-baa9-97d0e038a02f" providerId="AD" clId="Web-{E71E639D-8BFD-AE58-45A4-C8E736B1C315}" dt="2024-09-25T13:03:48.569" v="24"/>
          <ac:picMkLst>
            <pc:docMk/>
            <pc:sldMk cId="0" sldId="303"/>
            <ac:picMk id="4" creationId="{D530BA88-1D1A-2B1E-A504-998204BF803C}"/>
          </ac:picMkLst>
        </pc:picChg>
      </pc:sldChg>
      <pc:sldChg chg="addSp delSp modSp">
        <pc:chgData name="David Vescio" userId="S::david.vescio.2022@uni.strath.ac.uk::66f13f1b-347f-466e-baa9-97d0e038a02f" providerId="AD" clId="Web-{E71E639D-8BFD-AE58-45A4-C8E736B1C315}" dt="2024-09-25T13:04:19.586" v="28"/>
        <pc:sldMkLst>
          <pc:docMk/>
          <pc:sldMk cId="0" sldId="305"/>
        </pc:sldMkLst>
        <pc:spChg chg="add mod">
          <ac:chgData name="David Vescio" userId="S::david.vescio.2022@uni.strath.ac.uk::66f13f1b-347f-466e-baa9-97d0e038a02f" providerId="AD" clId="Web-{E71E639D-8BFD-AE58-45A4-C8E736B1C315}" dt="2024-09-25T13:04:18.976" v="27"/>
          <ac:spMkLst>
            <pc:docMk/>
            <pc:sldMk cId="0" sldId="305"/>
            <ac:spMk id="4" creationId="{3CE3252A-0FAF-C507-FCDD-E72A516AE946}"/>
          </ac:spMkLst>
        </pc:spChg>
        <pc:spChg chg="del">
          <ac:chgData name="David Vescio" userId="S::david.vescio.2022@uni.strath.ac.uk::66f13f1b-347f-466e-baa9-97d0e038a02f" providerId="AD" clId="Web-{E71E639D-8BFD-AE58-45A4-C8E736B1C315}" dt="2024-09-25T13:04:18.976" v="27"/>
          <ac:spMkLst>
            <pc:docMk/>
            <pc:sldMk cId="0" sldId="305"/>
            <ac:spMk id="120835" creationId="{33C78471-A861-D97F-A4BE-C3A544894AC5}"/>
          </ac:spMkLst>
        </pc:spChg>
        <pc:picChg chg="add">
          <ac:chgData name="David Vescio" userId="S::david.vescio.2022@uni.strath.ac.uk::66f13f1b-347f-466e-baa9-97d0e038a02f" providerId="AD" clId="Web-{E71E639D-8BFD-AE58-45A4-C8E736B1C315}" dt="2024-09-25T13:04:19.586" v="28"/>
          <ac:picMkLst>
            <pc:docMk/>
            <pc:sldMk cId="0" sldId="305"/>
            <ac:picMk id="6" creationId="{D40D942A-FEA8-96A1-B9B0-279FAA737E41}"/>
          </ac:picMkLst>
        </pc:picChg>
      </pc:sldChg>
      <pc:sldChg chg="addSp delSp modSp">
        <pc:chgData name="David Vescio" userId="S::david.vescio.2022@uni.strath.ac.uk::66f13f1b-347f-466e-baa9-97d0e038a02f" providerId="AD" clId="Web-{E71E639D-8BFD-AE58-45A4-C8E736B1C315}" dt="2024-09-25T13:04:30.445" v="30"/>
        <pc:sldMkLst>
          <pc:docMk/>
          <pc:sldMk cId="0" sldId="307"/>
        </pc:sldMkLst>
        <pc:spChg chg="add mod">
          <ac:chgData name="David Vescio" userId="S::david.vescio.2022@uni.strath.ac.uk::66f13f1b-347f-466e-baa9-97d0e038a02f" providerId="AD" clId="Web-{E71E639D-8BFD-AE58-45A4-C8E736B1C315}" dt="2024-09-25T13:04:29.570" v="29"/>
          <ac:spMkLst>
            <pc:docMk/>
            <pc:sldMk cId="0" sldId="307"/>
            <ac:spMk id="4" creationId="{7AE3BE98-B715-02A6-C3B9-9D73B964B082}"/>
          </ac:spMkLst>
        </pc:spChg>
        <pc:spChg chg="del">
          <ac:chgData name="David Vescio" userId="S::david.vescio.2022@uni.strath.ac.uk::66f13f1b-347f-466e-baa9-97d0e038a02f" providerId="AD" clId="Web-{E71E639D-8BFD-AE58-45A4-C8E736B1C315}" dt="2024-09-25T13:04:29.570" v="29"/>
          <ac:spMkLst>
            <pc:docMk/>
            <pc:sldMk cId="0" sldId="307"/>
            <ac:spMk id="122883" creationId="{2CAC9ADF-CB21-AFFF-9FC0-EFBA6E2F6C91}"/>
          </ac:spMkLst>
        </pc:spChg>
        <pc:picChg chg="add">
          <ac:chgData name="David Vescio" userId="S::david.vescio.2022@uni.strath.ac.uk::66f13f1b-347f-466e-baa9-97d0e038a02f" providerId="AD" clId="Web-{E71E639D-8BFD-AE58-45A4-C8E736B1C315}" dt="2024-09-25T13:04:30.445" v="30"/>
          <ac:picMkLst>
            <pc:docMk/>
            <pc:sldMk cId="0" sldId="307"/>
            <ac:picMk id="6" creationId="{46C2F6F9-13DD-06D6-1C25-8C2CE8F5C5EB}"/>
          </ac:picMkLst>
        </pc:picChg>
      </pc:sldChg>
      <pc:sldChg chg="addSp delSp modSp">
        <pc:chgData name="David Vescio" userId="S::david.vescio.2022@uni.strath.ac.uk::66f13f1b-347f-466e-baa9-97d0e038a02f" providerId="AD" clId="Web-{E71E639D-8BFD-AE58-45A4-C8E736B1C315}" dt="2024-09-25T13:04:41.758" v="32"/>
        <pc:sldMkLst>
          <pc:docMk/>
          <pc:sldMk cId="0" sldId="309"/>
        </pc:sldMkLst>
        <pc:spChg chg="add mod">
          <ac:chgData name="David Vescio" userId="S::david.vescio.2022@uni.strath.ac.uk::66f13f1b-347f-466e-baa9-97d0e038a02f" providerId="AD" clId="Web-{E71E639D-8BFD-AE58-45A4-C8E736B1C315}" dt="2024-09-25T13:04:40.899" v="31"/>
          <ac:spMkLst>
            <pc:docMk/>
            <pc:sldMk cId="0" sldId="309"/>
            <ac:spMk id="4" creationId="{43A6422A-6B34-C95E-D37D-FEA1219ADDD1}"/>
          </ac:spMkLst>
        </pc:spChg>
        <pc:spChg chg="del">
          <ac:chgData name="David Vescio" userId="S::david.vescio.2022@uni.strath.ac.uk::66f13f1b-347f-466e-baa9-97d0e038a02f" providerId="AD" clId="Web-{E71E639D-8BFD-AE58-45A4-C8E736B1C315}" dt="2024-09-25T13:04:40.899" v="31"/>
          <ac:spMkLst>
            <pc:docMk/>
            <pc:sldMk cId="0" sldId="309"/>
            <ac:spMk id="124931" creationId="{03EC1492-3366-E6C5-237D-F2BFED256465}"/>
          </ac:spMkLst>
        </pc:spChg>
        <pc:picChg chg="add">
          <ac:chgData name="David Vescio" userId="S::david.vescio.2022@uni.strath.ac.uk::66f13f1b-347f-466e-baa9-97d0e038a02f" providerId="AD" clId="Web-{E71E639D-8BFD-AE58-45A4-C8E736B1C315}" dt="2024-09-25T13:04:41.758" v="32"/>
          <ac:picMkLst>
            <pc:docMk/>
            <pc:sldMk cId="0" sldId="309"/>
            <ac:picMk id="6" creationId="{1C646652-8874-C8E9-7439-AE2C180F1016}"/>
          </ac:picMkLst>
        </pc:picChg>
      </pc:sldChg>
    </pc:docChg>
  </pc:docChgLst>
  <pc:docChgLst>
    <pc:chgData name="David Vescio" userId="S::david.vescio.2022@uni.strath.ac.uk::66f13f1b-347f-466e-baa9-97d0e038a02f" providerId="AD" clId="Web-{78B8ABD5-FEBD-71B0-9D30-E182B79A2B92}"/>
    <pc:docChg chg="modSld">
      <pc:chgData name="David Vescio" userId="S::david.vescio.2022@uni.strath.ac.uk::66f13f1b-347f-466e-baa9-97d0e038a02f" providerId="AD" clId="Web-{78B8ABD5-FEBD-71B0-9D30-E182B79A2B92}" dt="2024-09-25T13:51:42.569" v="21" actId="20577"/>
      <pc:docMkLst>
        <pc:docMk/>
      </pc:docMkLst>
      <pc:sldChg chg="modSp">
        <pc:chgData name="David Vescio" userId="S::david.vescio.2022@uni.strath.ac.uk::66f13f1b-347f-466e-baa9-97d0e038a02f" providerId="AD" clId="Web-{78B8ABD5-FEBD-71B0-9D30-E182B79A2B92}" dt="2024-09-25T13:28:00.305" v="0" actId="20577"/>
        <pc:sldMkLst>
          <pc:docMk/>
          <pc:sldMk cId="0" sldId="273"/>
        </pc:sldMkLst>
        <pc:spChg chg="mod">
          <ac:chgData name="David Vescio" userId="S::david.vescio.2022@uni.strath.ac.uk::66f13f1b-347f-466e-baa9-97d0e038a02f" providerId="AD" clId="Web-{78B8ABD5-FEBD-71B0-9D30-E182B79A2B92}" dt="2024-09-25T13:28:00.305" v="0" actId="20577"/>
          <ac:spMkLst>
            <pc:docMk/>
            <pc:sldMk cId="0" sldId="273"/>
            <ac:spMk id="60454" creationId="{CD2D250E-12E2-9C2E-DB9D-1AC12FB7691D}"/>
          </ac:spMkLst>
        </pc:spChg>
      </pc:sldChg>
      <pc:sldChg chg="modSp">
        <pc:chgData name="David Vescio" userId="S::david.vescio.2022@uni.strath.ac.uk::66f13f1b-347f-466e-baa9-97d0e038a02f" providerId="AD" clId="Web-{78B8ABD5-FEBD-71B0-9D30-E182B79A2B92}" dt="2024-09-25T13:49:57.343" v="2" actId="20577"/>
        <pc:sldMkLst>
          <pc:docMk/>
          <pc:sldMk cId="0" sldId="275"/>
        </pc:sldMkLst>
        <pc:spChg chg="mod">
          <ac:chgData name="David Vescio" userId="S::david.vescio.2022@uni.strath.ac.uk::66f13f1b-347f-466e-baa9-97d0e038a02f" providerId="AD" clId="Web-{78B8ABD5-FEBD-71B0-9D30-E182B79A2B92}" dt="2024-09-25T13:49:57.343" v="2" actId="20577"/>
          <ac:spMkLst>
            <pc:docMk/>
            <pc:sldMk cId="0" sldId="275"/>
            <ac:spMk id="62509" creationId="{D6B7DA58-47B8-F438-0C53-BCBE0783BB1B}"/>
          </ac:spMkLst>
        </pc:spChg>
      </pc:sldChg>
      <pc:sldChg chg="modSp">
        <pc:chgData name="David Vescio" userId="S::david.vescio.2022@uni.strath.ac.uk::66f13f1b-347f-466e-baa9-97d0e038a02f" providerId="AD" clId="Web-{78B8ABD5-FEBD-71B0-9D30-E182B79A2B92}" dt="2024-09-25T13:51:10.645" v="19" actId="20577"/>
        <pc:sldMkLst>
          <pc:docMk/>
          <pc:sldMk cId="0" sldId="276"/>
        </pc:sldMkLst>
        <pc:spChg chg="mod">
          <ac:chgData name="David Vescio" userId="S::david.vescio.2022@uni.strath.ac.uk::66f13f1b-347f-466e-baa9-97d0e038a02f" providerId="AD" clId="Web-{78B8ABD5-FEBD-71B0-9D30-E182B79A2B92}" dt="2024-09-25T13:51:02.660" v="13" actId="20577"/>
          <ac:spMkLst>
            <pc:docMk/>
            <pc:sldMk cId="0" sldId="276"/>
            <ac:spMk id="63506" creationId="{71263BC1-A049-4FCC-6E27-1FD25EB02D79}"/>
          </ac:spMkLst>
        </pc:spChg>
        <pc:spChg chg="mod">
          <ac:chgData name="David Vescio" userId="S::david.vescio.2022@uni.strath.ac.uk::66f13f1b-347f-466e-baa9-97d0e038a02f" providerId="AD" clId="Web-{78B8ABD5-FEBD-71B0-9D30-E182B79A2B92}" dt="2024-09-25T13:51:10.645" v="19" actId="20577"/>
          <ac:spMkLst>
            <pc:docMk/>
            <pc:sldMk cId="0" sldId="276"/>
            <ac:spMk id="63507" creationId="{04D5D579-EF56-6208-3116-66CFF7F9F7B5}"/>
          </ac:spMkLst>
        </pc:spChg>
      </pc:sldChg>
      <pc:sldChg chg="modSp">
        <pc:chgData name="David Vescio" userId="S::david.vescio.2022@uni.strath.ac.uk::66f13f1b-347f-466e-baa9-97d0e038a02f" providerId="AD" clId="Web-{78B8ABD5-FEBD-71B0-9D30-E182B79A2B92}" dt="2024-09-25T13:51:42.569" v="21" actId="20577"/>
        <pc:sldMkLst>
          <pc:docMk/>
          <pc:sldMk cId="0" sldId="277"/>
        </pc:sldMkLst>
        <pc:spChg chg="mod">
          <ac:chgData name="David Vescio" userId="S::david.vescio.2022@uni.strath.ac.uk::66f13f1b-347f-466e-baa9-97d0e038a02f" providerId="AD" clId="Web-{78B8ABD5-FEBD-71B0-9D30-E182B79A2B92}" dt="2024-09-25T13:51:42.569" v="21" actId="20577"/>
          <ac:spMkLst>
            <pc:docMk/>
            <pc:sldMk cId="0" sldId="277"/>
            <ac:spMk id="64531" creationId="{2310C131-63AB-2151-9BFE-A65B63A1D055}"/>
          </ac:spMkLst>
        </pc:spChg>
      </pc:sldChg>
    </pc:docChg>
  </pc:docChgLst>
  <pc:docChgLst>
    <pc:chgData name="David Vescio" userId="S::david.vescio.2022@uni.strath.ac.uk::66f13f1b-347f-466e-baa9-97d0e038a02f" providerId="AD" clId="Web-{4DC9FE8C-FF46-A080-155C-3118F3551D54}"/>
    <pc:docChg chg="modSld">
      <pc:chgData name="David Vescio" userId="S::david.vescio.2022@uni.strath.ac.uk::66f13f1b-347f-466e-baa9-97d0e038a02f" providerId="AD" clId="Web-{4DC9FE8C-FF46-A080-155C-3118F3551D54}" dt="2024-10-01T12:31:30.810" v="56" actId="20577"/>
      <pc:docMkLst>
        <pc:docMk/>
      </pc:docMkLst>
      <pc:sldChg chg="modSp">
        <pc:chgData name="David Vescio" userId="S::david.vescio.2022@uni.strath.ac.uk::66f13f1b-347f-466e-baa9-97d0e038a02f" providerId="AD" clId="Web-{4DC9FE8C-FF46-A080-155C-3118F3551D54}" dt="2024-10-01T12:26:31.616" v="12" actId="20577"/>
        <pc:sldMkLst>
          <pc:docMk/>
          <pc:sldMk cId="0" sldId="257"/>
        </pc:sldMkLst>
        <pc:spChg chg="mod">
          <ac:chgData name="David Vescio" userId="S::david.vescio.2022@uni.strath.ac.uk::66f13f1b-347f-466e-baa9-97d0e038a02f" providerId="AD" clId="Web-{4DC9FE8C-FF46-A080-155C-3118F3551D54}" dt="2024-10-01T12:26:31.616" v="12" actId="20577"/>
          <ac:spMkLst>
            <pc:docMk/>
            <pc:sldMk cId="0" sldId="257"/>
            <ac:spMk id="44034" creationId="{2A662EC7-E6D3-1A6A-64E0-1BB5A2B5BB8C}"/>
          </ac:spMkLst>
        </pc:spChg>
      </pc:sldChg>
      <pc:sldChg chg="modSp">
        <pc:chgData name="David Vescio" userId="S::david.vescio.2022@uni.strath.ac.uk::66f13f1b-347f-466e-baa9-97d0e038a02f" providerId="AD" clId="Web-{4DC9FE8C-FF46-A080-155C-3118F3551D54}" dt="2024-10-01T12:27:11.945" v="16" actId="20577"/>
        <pc:sldMkLst>
          <pc:docMk/>
          <pc:sldMk cId="0" sldId="281"/>
        </pc:sldMkLst>
        <pc:spChg chg="mod">
          <ac:chgData name="David Vescio" userId="S::david.vescio.2022@uni.strath.ac.uk::66f13f1b-347f-466e-baa9-97d0e038a02f" providerId="AD" clId="Web-{4DC9FE8C-FF46-A080-155C-3118F3551D54}" dt="2024-10-01T12:27:11.945" v="16" actId="20577"/>
          <ac:spMkLst>
            <pc:docMk/>
            <pc:sldMk cId="0" sldId="281"/>
            <ac:spMk id="69634" creationId="{D97CF99A-29DB-1B79-9950-DB38A96DE450}"/>
          </ac:spMkLst>
        </pc:spChg>
      </pc:sldChg>
      <pc:sldChg chg="modSp">
        <pc:chgData name="David Vescio" userId="S::david.vescio.2022@uni.strath.ac.uk::66f13f1b-347f-466e-baa9-97d0e038a02f" providerId="AD" clId="Web-{4DC9FE8C-FF46-A080-155C-3118F3551D54}" dt="2024-10-01T12:27:30.305" v="17" actId="20577"/>
        <pc:sldMkLst>
          <pc:docMk/>
          <pc:sldMk cId="0" sldId="282"/>
        </pc:sldMkLst>
        <pc:spChg chg="mod">
          <ac:chgData name="David Vescio" userId="S::david.vescio.2022@uni.strath.ac.uk::66f13f1b-347f-466e-baa9-97d0e038a02f" providerId="AD" clId="Web-{4DC9FE8C-FF46-A080-155C-3118F3551D54}" dt="2024-10-01T12:27:30.305" v="17" actId="20577"/>
          <ac:spMkLst>
            <pc:docMk/>
            <pc:sldMk cId="0" sldId="282"/>
            <ac:spMk id="97282" creationId="{FFFB4C1B-8377-B035-DD09-A40ED52B88E8}"/>
          </ac:spMkLst>
        </pc:spChg>
      </pc:sldChg>
      <pc:sldChg chg="modSp">
        <pc:chgData name="David Vescio" userId="S::david.vescio.2022@uni.strath.ac.uk::66f13f1b-347f-466e-baa9-97d0e038a02f" providerId="AD" clId="Web-{4DC9FE8C-FF46-A080-155C-3118F3551D54}" dt="2024-10-01T12:27:41.274" v="18" actId="20577"/>
        <pc:sldMkLst>
          <pc:docMk/>
          <pc:sldMk cId="0" sldId="283"/>
        </pc:sldMkLst>
        <pc:spChg chg="mod">
          <ac:chgData name="David Vescio" userId="S::david.vescio.2022@uni.strath.ac.uk::66f13f1b-347f-466e-baa9-97d0e038a02f" providerId="AD" clId="Web-{4DC9FE8C-FF46-A080-155C-3118F3551D54}" dt="2024-10-01T12:27:41.274" v="18" actId="20577"/>
          <ac:spMkLst>
            <pc:docMk/>
            <pc:sldMk cId="0" sldId="283"/>
            <ac:spMk id="98306" creationId="{0A224F86-71DF-B27F-A80F-504A90A62114}"/>
          </ac:spMkLst>
        </pc:spChg>
      </pc:sldChg>
      <pc:sldChg chg="modSp">
        <pc:chgData name="David Vescio" userId="S::david.vescio.2022@uni.strath.ac.uk::66f13f1b-347f-466e-baa9-97d0e038a02f" providerId="AD" clId="Web-{4DC9FE8C-FF46-A080-155C-3118F3551D54}" dt="2024-10-01T12:27:50.680" v="19" actId="20577"/>
        <pc:sldMkLst>
          <pc:docMk/>
          <pc:sldMk cId="0" sldId="284"/>
        </pc:sldMkLst>
        <pc:spChg chg="mod">
          <ac:chgData name="David Vescio" userId="S::david.vescio.2022@uni.strath.ac.uk::66f13f1b-347f-466e-baa9-97d0e038a02f" providerId="AD" clId="Web-{4DC9FE8C-FF46-A080-155C-3118F3551D54}" dt="2024-10-01T12:27:50.680" v="19" actId="20577"/>
          <ac:spMkLst>
            <pc:docMk/>
            <pc:sldMk cId="0" sldId="284"/>
            <ac:spMk id="99330" creationId="{EF22A2BD-4198-E04D-7062-AEB83D3A5628}"/>
          </ac:spMkLst>
        </pc:spChg>
      </pc:sldChg>
      <pc:sldChg chg="modSp">
        <pc:chgData name="David Vescio" userId="S::david.vescio.2022@uni.strath.ac.uk::66f13f1b-347f-466e-baa9-97d0e038a02f" providerId="AD" clId="Web-{4DC9FE8C-FF46-A080-155C-3118F3551D54}" dt="2024-10-01T12:27:55.321" v="20" actId="20577"/>
        <pc:sldMkLst>
          <pc:docMk/>
          <pc:sldMk cId="0" sldId="285"/>
        </pc:sldMkLst>
        <pc:spChg chg="mod">
          <ac:chgData name="David Vescio" userId="S::david.vescio.2022@uni.strath.ac.uk::66f13f1b-347f-466e-baa9-97d0e038a02f" providerId="AD" clId="Web-{4DC9FE8C-FF46-A080-155C-3118F3551D54}" dt="2024-10-01T12:27:55.321" v="20" actId="20577"/>
          <ac:spMkLst>
            <pc:docMk/>
            <pc:sldMk cId="0" sldId="285"/>
            <ac:spMk id="100354" creationId="{D6935B53-943F-2D11-0C56-1E69F8E7F1C9}"/>
          </ac:spMkLst>
        </pc:spChg>
      </pc:sldChg>
      <pc:sldChg chg="modSp">
        <pc:chgData name="David Vescio" userId="S::david.vescio.2022@uni.strath.ac.uk::66f13f1b-347f-466e-baa9-97d0e038a02f" providerId="AD" clId="Web-{4DC9FE8C-FF46-A080-155C-3118F3551D54}" dt="2024-10-01T12:28:12.978" v="21" actId="20577"/>
        <pc:sldMkLst>
          <pc:docMk/>
          <pc:sldMk cId="0" sldId="286"/>
        </pc:sldMkLst>
        <pc:spChg chg="mod">
          <ac:chgData name="David Vescio" userId="S::david.vescio.2022@uni.strath.ac.uk::66f13f1b-347f-466e-baa9-97d0e038a02f" providerId="AD" clId="Web-{4DC9FE8C-FF46-A080-155C-3118F3551D54}" dt="2024-10-01T12:28:12.978" v="21" actId="20577"/>
          <ac:spMkLst>
            <pc:docMk/>
            <pc:sldMk cId="0" sldId="286"/>
            <ac:spMk id="101378" creationId="{26A6BBDA-E7F9-E16F-7621-4872548081C5}"/>
          </ac:spMkLst>
        </pc:spChg>
      </pc:sldChg>
      <pc:sldChg chg="modSp">
        <pc:chgData name="David Vescio" userId="S::david.vescio.2022@uni.strath.ac.uk::66f13f1b-347f-466e-baa9-97d0e038a02f" providerId="AD" clId="Web-{4DC9FE8C-FF46-A080-155C-3118F3551D54}" dt="2024-10-01T12:28:22.728" v="22" actId="20577"/>
        <pc:sldMkLst>
          <pc:docMk/>
          <pc:sldMk cId="0" sldId="287"/>
        </pc:sldMkLst>
        <pc:spChg chg="mod">
          <ac:chgData name="David Vescio" userId="S::david.vescio.2022@uni.strath.ac.uk::66f13f1b-347f-466e-baa9-97d0e038a02f" providerId="AD" clId="Web-{4DC9FE8C-FF46-A080-155C-3118F3551D54}" dt="2024-10-01T12:28:22.728" v="22" actId="20577"/>
          <ac:spMkLst>
            <pc:docMk/>
            <pc:sldMk cId="0" sldId="287"/>
            <ac:spMk id="102402" creationId="{279C97DC-C85A-2F05-B97E-583D805E159F}"/>
          </ac:spMkLst>
        </pc:spChg>
      </pc:sldChg>
      <pc:sldChg chg="modSp">
        <pc:chgData name="David Vescio" userId="S::david.vescio.2022@uni.strath.ac.uk::66f13f1b-347f-466e-baa9-97d0e038a02f" providerId="AD" clId="Web-{4DC9FE8C-FF46-A080-155C-3118F3551D54}" dt="2024-10-01T12:28:35.603" v="24" actId="20577"/>
        <pc:sldMkLst>
          <pc:docMk/>
          <pc:sldMk cId="0" sldId="288"/>
        </pc:sldMkLst>
        <pc:spChg chg="mod">
          <ac:chgData name="David Vescio" userId="S::david.vescio.2022@uni.strath.ac.uk::66f13f1b-347f-466e-baa9-97d0e038a02f" providerId="AD" clId="Web-{4DC9FE8C-FF46-A080-155C-3118F3551D54}" dt="2024-10-01T12:28:35.603" v="24" actId="20577"/>
          <ac:spMkLst>
            <pc:docMk/>
            <pc:sldMk cId="0" sldId="288"/>
            <ac:spMk id="103426" creationId="{9A5D1514-1493-7177-DEE2-48966ED76E11}"/>
          </ac:spMkLst>
        </pc:spChg>
      </pc:sldChg>
      <pc:sldChg chg="modSp">
        <pc:chgData name="David Vescio" userId="S::david.vescio.2022@uni.strath.ac.uk::66f13f1b-347f-466e-baa9-97d0e038a02f" providerId="AD" clId="Web-{4DC9FE8C-FF46-A080-155C-3118F3551D54}" dt="2024-10-01T12:28:41.275" v="25" actId="20577"/>
        <pc:sldMkLst>
          <pc:docMk/>
          <pc:sldMk cId="0" sldId="289"/>
        </pc:sldMkLst>
        <pc:spChg chg="mod">
          <ac:chgData name="David Vescio" userId="S::david.vescio.2022@uni.strath.ac.uk::66f13f1b-347f-466e-baa9-97d0e038a02f" providerId="AD" clId="Web-{4DC9FE8C-FF46-A080-155C-3118F3551D54}" dt="2024-10-01T12:28:41.275" v="25" actId="20577"/>
          <ac:spMkLst>
            <pc:docMk/>
            <pc:sldMk cId="0" sldId="289"/>
            <ac:spMk id="104450" creationId="{89C2740E-04B2-8C51-D91D-260200415500}"/>
          </ac:spMkLst>
        </pc:spChg>
      </pc:sldChg>
      <pc:sldChg chg="modSp">
        <pc:chgData name="David Vescio" userId="S::david.vescio.2022@uni.strath.ac.uk::66f13f1b-347f-466e-baa9-97d0e038a02f" providerId="AD" clId="Web-{4DC9FE8C-FF46-A080-155C-3118F3551D54}" dt="2024-10-01T12:31:30.810" v="56" actId="20577"/>
        <pc:sldMkLst>
          <pc:docMk/>
          <pc:sldMk cId="0" sldId="291"/>
        </pc:sldMkLst>
        <pc:spChg chg="mod">
          <ac:chgData name="David Vescio" userId="S::david.vescio.2022@uni.strath.ac.uk::66f13f1b-347f-466e-baa9-97d0e038a02f" providerId="AD" clId="Web-{4DC9FE8C-FF46-A080-155C-3118F3551D54}" dt="2024-10-01T12:31:30.810" v="56" actId="20577"/>
          <ac:spMkLst>
            <pc:docMk/>
            <pc:sldMk cId="0" sldId="291"/>
            <ac:spMk id="106498" creationId="{210B03F5-ED9B-6337-8F56-F71553F0F6C9}"/>
          </ac:spMkLst>
        </pc:spChg>
      </pc:sldChg>
      <pc:sldChg chg="modSp">
        <pc:chgData name="David Vescio" userId="S::david.vescio.2022@uni.strath.ac.uk::66f13f1b-347f-466e-baa9-97d0e038a02f" providerId="AD" clId="Web-{4DC9FE8C-FF46-A080-155C-3118F3551D54}" dt="2024-10-01T12:31:24.482" v="55" actId="20577"/>
        <pc:sldMkLst>
          <pc:docMk/>
          <pc:sldMk cId="0" sldId="292"/>
        </pc:sldMkLst>
        <pc:spChg chg="mod">
          <ac:chgData name="David Vescio" userId="S::david.vescio.2022@uni.strath.ac.uk::66f13f1b-347f-466e-baa9-97d0e038a02f" providerId="AD" clId="Web-{4DC9FE8C-FF46-A080-155C-3118F3551D54}" dt="2024-10-01T12:31:24.482" v="55" actId="20577"/>
          <ac:spMkLst>
            <pc:docMk/>
            <pc:sldMk cId="0" sldId="292"/>
            <ac:spMk id="107522" creationId="{FABA7820-B070-30BD-A84B-B6B41771BAE9}"/>
          </ac:spMkLst>
        </pc:spChg>
      </pc:sldChg>
      <pc:sldChg chg="modSp">
        <pc:chgData name="David Vescio" userId="S::david.vescio.2022@uni.strath.ac.uk::66f13f1b-347f-466e-baa9-97d0e038a02f" providerId="AD" clId="Web-{4DC9FE8C-FF46-A080-155C-3118F3551D54}" dt="2024-10-01T12:31:09.419" v="47" actId="20577"/>
        <pc:sldMkLst>
          <pc:docMk/>
          <pc:sldMk cId="0" sldId="293"/>
        </pc:sldMkLst>
        <pc:spChg chg="mod">
          <ac:chgData name="David Vescio" userId="S::david.vescio.2022@uni.strath.ac.uk::66f13f1b-347f-466e-baa9-97d0e038a02f" providerId="AD" clId="Web-{4DC9FE8C-FF46-A080-155C-3118F3551D54}" dt="2024-10-01T12:31:09.419" v="47" actId="20577"/>
          <ac:spMkLst>
            <pc:docMk/>
            <pc:sldMk cId="0" sldId="293"/>
            <ac:spMk id="108546" creationId="{F4921E17-2E7B-15A7-72F3-2373D93A64B3}"/>
          </ac:spMkLst>
        </pc:spChg>
      </pc:sldChg>
      <pc:sldChg chg="modSp">
        <pc:chgData name="David Vescio" userId="S::david.vescio.2022@uni.strath.ac.uk::66f13f1b-347f-466e-baa9-97d0e038a02f" providerId="AD" clId="Web-{4DC9FE8C-FF46-A080-155C-3118F3551D54}" dt="2024-10-01T12:30:58.232" v="45" actId="20577"/>
        <pc:sldMkLst>
          <pc:docMk/>
          <pc:sldMk cId="0" sldId="294"/>
        </pc:sldMkLst>
        <pc:spChg chg="mod">
          <ac:chgData name="David Vescio" userId="S::david.vescio.2022@uni.strath.ac.uk::66f13f1b-347f-466e-baa9-97d0e038a02f" providerId="AD" clId="Web-{4DC9FE8C-FF46-A080-155C-3118F3551D54}" dt="2024-10-01T12:30:58.232" v="45" actId="20577"/>
          <ac:spMkLst>
            <pc:docMk/>
            <pc:sldMk cId="0" sldId="294"/>
            <ac:spMk id="109570" creationId="{A91E2761-04DB-47B7-547F-1CCAA55390E3}"/>
          </ac:spMkLst>
        </pc:spChg>
      </pc:sldChg>
      <pc:sldChg chg="modSp">
        <pc:chgData name="David Vescio" userId="S::david.vescio.2022@uni.strath.ac.uk::66f13f1b-347f-466e-baa9-97d0e038a02f" providerId="AD" clId="Web-{4DC9FE8C-FF46-A080-155C-3118F3551D54}" dt="2024-10-01T12:31:03.794" v="46" actId="20577"/>
        <pc:sldMkLst>
          <pc:docMk/>
          <pc:sldMk cId="0" sldId="295"/>
        </pc:sldMkLst>
        <pc:spChg chg="mod">
          <ac:chgData name="David Vescio" userId="S::david.vescio.2022@uni.strath.ac.uk::66f13f1b-347f-466e-baa9-97d0e038a02f" providerId="AD" clId="Web-{4DC9FE8C-FF46-A080-155C-3118F3551D54}" dt="2024-10-01T12:31:03.794" v="46" actId="20577"/>
          <ac:spMkLst>
            <pc:docMk/>
            <pc:sldMk cId="0" sldId="295"/>
            <ac:spMk id="110594" creationId="{4E079608-94AB-5B97-3E1D-EA42C862A450}"/>
          </ac:spMkLst>
        </pc:spChg>
      </pc:sldChg>
      <pc:sldChg chg="modSp">
        <pc:chgData name="David Vescio" userId="S::david.vescio.2022@uni.strath.ac.uk::66f13f1b-347f-466e-baa9-97d0e038a02f" providerId="AD" clId="Web-{4DC9FE8C-FF46-A080-155C-3118F3551D54}" dt="2024-10-01T12:30:48.450" v="44" actId="20577"/>
        <pc:sldMkLst>
          <pc:docMk/>
          <pc:sldMk cId="0" sldId="296"/>
        </pc:sldMkLst>
        <pc:spChg chg="mod">
          <ac:chgData name="David Vescio" userId="S::david.vescio.2022@uni.strath.ac.uk::66f13f1b-347f-466e-baa9-97d0e038a02f" providerId="AD" clId="Web-{4DC9FE8C-FF46-A080-155C-3118F3551D54}" dt="2024-10-01T12:30:48.450" v="44" actId="20577"/>
          <ac:spMkLst>
            <pc:docMk/>
            <pc:sldMk cId="0" sldId="296"/>
            <ac:spMk id="111618" creationId="{A88655B4-0216-F69E-9F70-8C67262C6406}"/>
          </ac:spMkLst>
        </pc:spChg>
      </pc:sldChg>
      <pc:sldChg chg="modSp">
        <pc:chgData name="David Vescio" userId="S::david.vescio.2022@uni.strath.ac.uk::66f13f1b-347f-466e-baa9-97d0e038a02f" providerId="AD" clId="Web-{4DC9FE8C-FF46-A080-155C-3118F3551D54}" dt="2024-10-01T12:30:35.559" v="40" actId="20577"/>
        <pc:sldMkLst>
          <pc:docMk/>
          <pc:sldMk cId="0" sldId="297"/>
        </pc:sldMkLst>
        <pc:spChg chg="mod">
          <ac:chgData name="David Vescio" userId="S::david.vescio.2022@uni.strath.ac.uk::66f13f1b-347f-466e-baa9-97d0e038a02f" providerId="AD" clId="Web-{4DC9FE8C-FF46-A080-155C-3118F3551D54}" dt="2024-10-01T12:30:35.559" v="40" actId="20577"/>
          <ac:spMkLst>
            <pc:docMk/>
            <pc:sldMk cId="0" sldId="297"/>
            <ac:spMk id="112642" creationId="{992DF448-4747-38DD-00F3-5A72CE67E0C7}"/>
          </ac:spMkLst>
        </pc:spChg>
      </pc:sldChg>
      <pc:sldChg chg="modSp">
        <pc:chgData name="David Vescio" userId="S::david.vescio.2022@uni.strath.ac.uk::66f13f1b-347f-466e-baa9-97d0e038a02f" providerId="AD" clId="Web-{4DC9FE8C-FF46-A080-155C-3118F3551D54}" dt="2024-10-01T12:30:25.934" v="39" actId="20577"/>
        <pc:sldMkLst>
          <pc:docMk/>
          <pc:sldMk cId="0" sldId="298"/>
        </pc:sldMkLst>
        <pc:spChg chg="mod">
          <ac:chgData name="David Vescio" userId="S::david.vescio.2022@uni.strath.ac.uk::66f13f1b-347f-466e-baa9-97d0e038a02f" providerId="AD" clId="Web-{4DC9FE8C-FF46-A080-155C-3118F3551D54}" dt="2024-10-01T12:30:25.934" v="39" actId="20577"/>
          <ac:spMkLst>
            <pc:docMk/>
            <pc:sldMk cId="0" sldId="298"/>
            <ac:spMk id="113666" creationId="{F0E62437-D218-3BA6-5F37-B54BACB2C7E9}"/>
          </ac:spMkLst>
        </pc:spChg>
      </pc:sldChg>
      <pc:sldChg chg="modSp">
        <pc:chgData name="David Vescio" userId="S::david.vescio.2022@uni.strath.ac.uk::66f13f1b-347f-466e-baa9-97d0e038a02f" providerId="AD" clId="Web-{4DC9FE8C-FF46-A080-155C-3118F3551D54}" dt="2024-10-01T12:30:17.356" v="37" actId="20577"/>
        <pc:sldMkLst>
          <pc:docMk/>
          <pc:sldMk cId="0" sldId="299"/>
        </pc:sldMkLst>
        <pc:spChg chg="mod">
          <ac:chgData name="David Vescio" userId="S::david.vescio.2022@uni.strath.ac.uk::66f13f1b-347f-466e-baa9-97d0e038a02f" providerId="AD" clId="Web-{4DC9FE8C-FF46-A080-155C-3118F3551D54}" dt="2024-10-01T12:30:17.356" v="37" actId="20577"/>
          <ac:spMkLst>
            <pc:docMk/>
            <pc:sldMk cId="0" sldId="299"/>
            <ac:spMk id="114690" creationId="{67F312C5-717E-383D-59DB-69AC4F4223C2}"/>
          </ac:spMkLst>
        </pc:spChg>
      </pc:sldChg>
      <pc:sldChg chg="modSp">
        <pc:chgData name="David Vescio" userId="S::david.vescio.2022@uni.strath.ac.uk::66f13f1b-347f-466e-baa9-97d0e038a02f" providerId="AD" clId="Web-{4DC9FE8C-FF46-A080-155C-3118F3551D54}" dt="2024-10-01T12:30:03.496" v="36" actId="20577"/>
        <pc:sldMkLst>
          <pc:docMk/>
          <pc:sldMk cId="0" sldId="300"/>
        </pc:sldMkLst>
        <pc:spChg chg="mod">
          <ac:chgData name="David Vescio" userId="S::david.vescio.2022@uni.strath.ac.uk::66f13f1b-347f-466e-baa9-97d0e038a02f" providerId="AD" clId="Web-{4DC9FE8C-FF46-A080-155C-3118F3551D54}" dt="2024-10-01T12:30:03.496" v="36" actId="20577"/>
          <ac:spMkLst>
            <pc:docMk/>
            <pc:sldMk cId="0" sldId="300"/>
            <ac:spMk id="115714" creationId="{5ED9C410-AEC4-A3CC-2B88-48C44EBCD4DA}"/>
          </ac:spMkLst>
        </pc:spChg>
      </pc:sldChg>
      <pc:sldChg chg="modSp">
        <pc:chgData name="David Vescio" userId="S::david.vescio.2022@uni.strath.ac.uk::66f13f1b-347f-466e-baa9-97d0e038a02f" providerId="AD" clId="Web-{4DC9FE8C-FF46-A080-155C-3118F3551D54}" dt="2024-10-01T12:29:57.105" v="34" actId="20577"/>
        <pc:sldMkLst>
          <pc:docMk/>
          <pc:sldMk cId="0" sldId="301"/>
        </pc:sldMkLst>
        <pc:spChg chg="mod">
          <ac:chgData name="David Vescio" userId="S::david.vescio.2022@uni.strath.ac.uk::66f13f1b-347f-466e-baa9-97d0e038a02f" providerId="AD" clId="Web-{4DC9FE8C-FF46-A080-155C-3118F3551D54}" dt="2024-10-01T12:29:57.105" v="34" actId="20577"/>
          <ac:spMkLst>
            <pc:docMk/>
            <pc:sldMk cId="0" sldId="301"/>
            <ac:spMk id="116738" creationId="{FF7C68E4-0DB6-01AE-BBE1-956517345A68}"/>
          </ac:spMkLst>
        </pc:spChg>
      </pc:sldChg>
      <pc:sldChg chg="modSp">
        <pc:chgData name="David Vescio" userId="S::david.vescio.2022@uni.strath.ac.uk::66f13f1b-347f-466e-baa9-97d0e038a02f" providerId="AD" clId="Web-{4DC9FE8C-FF46-A080-155C-3118F3551D54}" dt="2024-10-01T12:29:51.261" v="33" actId="20577"/>
        <pc:sldMkLst>
          <pc:docMk/>
          <pc:sldMk cId="0" sldId="302"/>
        </pc:sldMkLst>
        <pc:spChg chg="mod">
          <ac:chgData name="David Vescio" userId="S::david.vescio.2022@uni.strath.ac.uk::66f13f1b-347f-466e-baa9-97d0e038a02f" providerId="AD" clId="Web-{4DC9FE8C-FF46-A080-155C-3118F3551D54}" dt="2024-10-01T12:29:51.261" v="33" actId="20577"/>
          <ac:spMkLst>
            <pc:docMk/>
            <pc:sldMk cId="0" sldId="302"/>
            <ac:spMk id="117762" creationId="{C760CE91-7DF1-F6BF-CC81-53AE90859C9A}"/>
          </ac:spMkLst>
        </pc:spChg>
      </pc:sldChg>
      <pc:sldChg chg="modSp">
        <pc:chgData name="David Vescio" userId="S::david.vescio.2022@uni.strath.ac.uk::66f13f1b-347f-466e-baa9-97d0e038a02f" providerId="AD" clId="Web-{4DC9FE8C-FF46-A080-155C-3118F3551D54}" dt="2024-10-01T12:29:44.074" v="32" actId="20577"/>
        <pc:sldMkLst>
          <pc:docMk/>
          <pc:sldMk cId="0" sldId="303"/>
        </pc:sldMkLst>
        <pc:spChg chg="mod">
          <ac:chgData name="David Vescio" userId="S::david.vescio.2022@uni.strath.ac.uk::66f13f1b-347f-466e-baa9-97d0e038a02f" providerId="AD" clId="Web-{4DC9FE8C-FF46-A080-155C-3118F3551D54}" dt="2024-10-01T12:29:44.074" v="32" actId="20577"/>
          <ac:spMkLst>
            <pc:docMk/>
            <pc:sldMk cId="0" sldId="303"/>
            <ac:spMk id="118786" creationId="{6BBDA81A-F5D3-1375-42B2-53AF9EFEA39B}"/>
          </ac:spMkLst>
        </pc:spChg>
      </pc:sldChg>
      <pc:sldChg chg="modSp">
        <pc:chgData name="David Vescio" userId="S::david.vescio.2022@uni.strath.ac.uk::66f13f1b-347f-466e-baa9-97d0e038a02f" providerId="AD" clId="Web-{4DC9FE8C-FF46-A080-155C-3118F3551D54}" dt="2024-10-01T12:29:38.652" v="31" actId="20577"/>
        <pc:sldMkLst>
          <pc:docMk/>
          <pc:sldMk cId="0" sldId="304"/>
        </pc:sldMkLst>
        <pc:spChg chg="mod">
          <ac:chgData name="David Vescio" userId="S::david.vescio.2022@uni.strath.ac.uk::66f13f1b-347f-466e-baa9-97d0e038a02f" providerId="AD" clId="Web-{4DC9FE8C-FF46-A080-155C-3118F3551D54}" dt="2024-10-01T12:29:38.652" v="31" actId="20577"/>
          <ac:spMkLst>
            <pc:docMk/>
            <pc:sldMk cId="0" sldId="304"/>
            <ac:spMk id="119810" creationId="{FC4FF645-E948-13D0-9EB6-D705BD9CF440}"/>
          </ac:spMkLst>
        </pc:spChg>
      </pc:sldChg>
      <pc:sldChg chg="modSp">
        <pc:chgData name="David Vescio" userId="S::david.vescio.2022@uni.strath.ac.uk::66f13f1b-347f-466e-baa9-97d0e038a02f" providerId="AD" clId="Web-{4DC9FE8C-FF46-A080-155C-3118F3551D54}" dt="2024-10-01T12:29:30.620" v="30" actId="20577"/>
        <pc:sldMkLst>
          <pc:docMk/>
          <pc:sldMk cId="0" sldId="305"/>
        </pc:sldMkLst>
        <pc:spChg chg="mod">
          <ac:chgData name="David Vescio" userId="S::david.vescio.2022@uni.strath.ac.uk::66f13f1b-347f-466e-baa9-97d0e038a02f" providerId="AD" clId="Web-{4DC9FE8C-FF46-A080-155C-3118F3551D54}" dt="2024-10-01T12:29:30.620" v="30" actId="20577"/>
          <ac:spMkLst>
            <pc:docMk/>
            <pc:sldMk cId="0" sldId="305"/>
            <ac:spMk id="120834" creationId="{1D13CDA4-6B6E-3871-B54F-B481470AB3C7}"/>
          </ac:spMkLst>
        </pc:spChg>
      </pc:sldChg>
      <pc:sldChg chg="modSp">
        <pc:chgData name="David Vescio" userId="S::david.vescio.2022@uni.strath.ac.uk::66f13f1b-347f-466e-baa9-97d0e038a02f" providerId="AD" clId="Web-{4DC9FE8C-FF46-A080-155C-3118F3551D54}" dt="2024-10-01T12:29:22.917" v="29" actId="20577"/>
        <pc:sldMkLst>
          <pc:docMk/>
          <pc:sldMk cId="0" sldId="306"/>
        </pc:sldMkLst>
        <pc:spChg chg="mod">
          <ac:chgData name="David Vescio" userId="S::david.vescio.2022@uni.strath.ac.uk::66f13f1b-347f-466e-baa9-97d0e038a02f" providerId="AD" clId="Web-{4DC9FE8C-FF46-A080-155C-3118F3551D54}" dt="2024-10-01T12:29:22.917" v="29" actId="20577"/>
          <ac:spMkLst>
            <pc:docMk/>
            <pc:sldMk cId="0" sldId="306"/>
            <ac:spMk id="121858" creationId="{9F87BF5E-C79D-5685-C29C-F43D5A271423}"/>
          </ac:spMkLst>
        </pc:spChg>
      </pc:sldChg>
      <pc:sldChg chg="modSp">
        <pc:chgData name="David Vescio" userId="S::david.vescio.2022@uni.strath.ac.uk::66f13f1b-347f-466e-baa9-97d0e038a02f" providerId="AD" clId="Web-{4DC9FE8C-FF46-A080-155C-3118F3551D54}" dt="2024-10-01T12:29:15.745" v="28" actId="20577"/>
        <pc:sldMkLst>
          <pc:docMk/>
          <pc:sldMk cId="0" sldId="307"/>
        </pc:sldMkLst>
        <pc:spChg chg="mod">
          <ac:chgData name="David Vescio" userId="S::david.vescio.2022@uni.strath.ac.uk::66f13f1b-347f-466e-baa9-97d0e038a02f" providerId="AD" clId="Web-{4DC9FE8C-FF46-A080-155C-3118F3551D54}" dt="2024-10-01T12:29:15.745" v="28" actId="20577"/>
          <ac:spMkLst>
            <pc:docMk/>
            <pc:sldMk cId="0" sldId="307"/>
            <ac:spMk id="122882" creationId="{C1A8A572-69A4-19D7-5263-EE8439378CC2}"/>
          </ac:spMkLst>
        </pc:spChg>
      </pc:sldChg>
      <pc:sldChg chg="modSp">
        <pc:chgData name="David Vescio" userId="S::david.vescio.2022@uni.strath.ac.uk::66f13f1b-347f-466e-baa9-97d0e038a02f" providerId="AD" clId="Web-{4DC9FE8C-FF46-A080-155C-3118F3551D54}" dt="2024-10-01T12:29:08.651" v="27" actId="20577"/>
        <pc:sldMkLst>
          <pc:docMk/>
          <pc:sldMk cId="0" sldId="308"/>
        </pc:sldMkLst>
        <pc:spChg chg="mod">
          <ac:chgData name="David Vescio" userId="S::david.vescio.2022@uni.strath.ac.uk::66f13f1b-347f-466e-baa9-97d0e038a02f" providerId="AD" clId="Web-{4DC9FE8C-FF46-A080-155C-3118F3551D54}" dt="2024-10-01T12:29:08.651" v="27" actId="20577"/>
          <ac:spMkLst>
            <pc:docMk/>
            <pc:sldMk cId="0" sldId="308"/>
            <ac:spMk id="123906" creationId="{E8992809-90A2-B384-E8BB-19C883D7814E}"/>
          </ac:spMkLst>
        </pc:spChg>
      </pc:sldChg>
      <pc:sldChg chg="modSp">
        <pc:chgData name="David Vescio" userId="S::david.vescio.2022@uni.strath.ac.uk::66f13f1b-347f-466e-baa9-97d0e038a02f" providerId="AD" clId="Web-{4DC9FE8C-FF46-A080-155C-3118F3551D54}" dt="2024-10-01T12:28:55.276" v="26" actId="20577"/>
        <pc:sldMkLst>
          <pc:docMk/>
          <pc:sldMk cId="0" sldId="309"/>
        </pc:sldMkLst>
        <pc:spChg chg="mod">
          <ac:chgData name="David Vescio" userId="S::david.vescio.2022@uni.strath.ac.uk::66f13f1b-347f-466e-baa9-97d0e038a02f" providerId="AD" clId="Web-{4DC9FE8C-FF46-A080-155C-3118F3551D54}" dt="2024-10-01T12:28:55.276" v="26" actId="20577"/>
          <ac:spMkLst>
            <pc:docMk/>
            <pc:sldMk cId="0" sldId="309"/>
            <ac:spMk id="124930" creationId="{4A868850-2964-8383-F6C0-32640BCAEF35}"/>
          </ac:spMkLst>
        </pc:spChg>
      </pc:sldChg>
    </pc:docChg>
  </pc:docChgLst>
  <pc:docChgLst>
    <pc:chgData name="David Vescio" userId="S::david.vescio.2022@uni.strath.ac.uk::66f13f1b-347f-466e-baa9-97d0e038a02f" providerId="AD" clId="Web-{81C32C5B-96A3-7F7A-2A08-891D054E164F}"/>
    <pc:docChg chg="modSld">
      <pc:chgData name="David Vescio" userId="S::david.vescio.2022@uni.strath.ac.uk::66f13f1b-347f-466e-baa9-97d0e038a02f" providerId="AD" clId="Web-{81C32C5B-96A3-7F7A-2A08-891D054E164F}" dt="2024-09-25T12:45:46.481" v="39" actId="20577"/>
      <pc:docMkLst>
        <pc:docMk/>
      </pc:docMkLst>
      <pc:sldChg chg="modSp">
        <pc:chgData name="David Vescio" userId="S::david.vescio.2022@uni.strath.ac.uk::66f13f1b-347f-466e-baa9-97d0e038a02f" providerId="AD" clId="Web-{81C32C5B-96A3-7F7A-2A08-891D054E164F}" dt="2024-09-25T12:40:47.957" v="6" actId="20577"/>
        <pc:sldMkLst>
          <pc:docMk/>
          <pc:sldMk cId="0" sldId="268"/>
        </pc:sldMkLst>
        <pc:spChg chg="mod">
          <ac:chgData name="David Vescio" userId="S::david.vescio.2022@uni.strath.ac.uk::66f13f1b-347f-466e-baa9-97d0e038a02f" providerId="AD" clId="Web-{81C32C5B-96A3-7F7A-2A08-891D054E164F}" dt="2024-09-25T12:40:42.144" v="4" actId="20577"/>
          <ac:spMkLst>
            <pc:docMk/>
            <pc:sldMk cId="0" sldId="268"/>
            <ac:spMk id="55334" creationId="{7B03A302-F923-0546-F81D-BDDE5CE0CF0C}"/>
          </ac:spMkLst>
        </pc:spChg>
        <pc:spChg chg="mod">
          <ac:chgData name="David Vescio" userId="S::david.vescio.2022@uni.strath.ac.uk::66f13f1b-347f-466e-baa9-97d0e038a02f" providerId="AD" clId="Web-{81C32C5B-96A3-7F7A-2A08-891D054E164F}" dt="2024-09-25T12:40:47.957" v="6" actId="20577"/>
          <ac:spMkLst>
            <pc:docMk/>
            <pc:sldMk cId="0" sldId="268"/>
            <ac:spMk id="55335" creationId="{306D5BCD-5432-C9E6-0E31-ABF1A0ED3410}"/>
          </ac:spMkLst>
        </pc:spChg>
      </pc:sldChg>
      <pc:sldChg chg="modSp">
        <pc:chgData name="David Vescio" userId="S::david.vescio.2022@uni.strath.ac.uk::66f13f1b-347f-466e-baa9-97d0e038a02f" providerId="AD" clId="Web-{81C32C5B-96A3-7F7A-2A08-891D054E164F}" dt="2024-09-25T12:42:45.726" v="15" actId="20577"/>
        <pc:sldMkLst>
          <pc:docMk/>
          <pc:sldMk cId="0" sldId="270"/>
        </pc:sldMkLst>
        <pc:spChg chg="mod">
          <ac:chgData name="David Vescio" userId="S::david.vescio.2022@uni.strath.ac.uk::66f13f1b-347f-466e-baa9-97d0e038a02f" providerId="AD" clId="Web-{81C32C5B-96A3-7F7A-2A08-891D054E164F}" dt="2024-09-25T12:42:41.492" v="10" actId="20577"/>
          <ac:spMkLst>
            <pc:docMk/>
            <pc:sldMk cId="0" sldId="270"/>
            <ac:spMk id="57362" creationId="{67B06E71-3CD6-F90E-245E-41606073604C}"/>
          </ac:spMkLst>
        </pc:spChg>
        <pc:spChg chg="mod">
          <ac:chgData name="David Vescio" userId="S::david.vescio.2022@uni.strath.ac.uk::66f13f1b-347f-466e-baa9-97d0e038a02f" providerId="AD" clId="Web-{81C32C5B-96A3-7F7A-2A08-891D054E164F}" dt="2024-09-25T12:42:45.726" v="15" actId="20577"/>
          <ac:spMkLst>
            <pc:docMk/>
            <pc:sldMk cId="0" sldId="270"/>
            <ac:spMk id="57363" creationId="{EF39EE5C-738F-6E7E-5E26-EB0F2343F267}"/>
          </ac:spMkLst>
        </pc:spChg>
      </pc:sldChg>
      <pc:sldChg chg="modSp">
        <pc:chgData name="David Vescio" userId="S::david.vescio.2022@uni.strath.ac.uk::66f13f1b-347f-466e-baa9-97d0e038a02f" providerId="AD" clId="Web-{81C32C5B-96A3-7F7A-2A08-891D054E164F}" dt="2024-09-25T12:44:02.963" v="25" actId="20577"/>
        <pc:sldMkLst>
          <pc:docMk/>
          <pc:sldMk cId="0" sldId="271"/>
        </pc:sldMkLst>
        <pc:spChg chg="mod">
          <ac:chgData name="David Vescio" userId="S::david.vescio.2022@uni.strath.ac.uk::66f13f1b-347f-466e-baa9-97d0e038a02f" providerId="AD" clId="Web-{81C32C5B-96A3-7F7A-2A08-891D054E164F}" dt="2024-09-25T12:44:02.963" v="25" actId="20577"/>
          <ac:spMkLst>
            <pc:docMk/>
            <pc:sldMk cId="0" sldId="271"/>
            <ac:spMk id="58386" creationId="{877403DB-E286-EE1B-2707-49D5FF37D995}"/>
          </ac:spMkLst>
        </pc:spChg>
        <pc:spChg chg="mod">
          <ac:chgData name="David Vescio" userId="S::david.vescio.2022@uni.strath.ac.uk::66f13f1b-347f-466e-baa9-97d0e038a02f" providerId="AD" clId="Web-{81C32C5B-96A3-7F7A-2A08-891D054E164F}" dt="2024-09-25T12:43:31.837" v="20" actId="20577"/>
          <ac:spMkLst>
            <pc:docMk/>
            <pc:sldMk cId="0" sldId="271"/>
            <ac:spMk id="58387" creationId="{CAC03862-3FCE-BC01-AF7D-757B8564136B}"/>
          </ac:spMkLst>
        </pc:spChg>
      </pc:sldChg>
      <pc:sldChg chg="modSp">
        <pc:chgData name="David Vescio" userId="S::david.vescio.2022@uni.strath.ac.uk::66f13f1b-347f-466e-baa9-97d0e038a02f" providerId="AD" clId="Web-{81C32C5B-96A3-7F7A-2A08-891D054E164F}" dt="2024-09-25T12:44:22.963" v="26" actId="20577"/>
        <pc:sldMkLst>
          <pc:docMk/>
          <pc:sldMk cId="0" sldId="273"/>
        </pc:sldMkLst>
        <pc:spChg chg="mod">
          <ac:chgData name="David Vescio" userId="S::david.vescio.2022@uni.strath.ac.uk::66f13f1b-347f-466e-baa9-97d0e038a02f" providerId="AD" clId="Web-{81C32C5B-96A3-7F7A-2A08-891D054E164F}" dt="2024-09-25T12:44:22.963" v="26" actId="20577"/>
          <ac:spMkLst>
            <pc:docMk/>
            <pc:sldMk cId="0" sldId="273"/>
            <ac:spMk id="60435" creationId="{0A241088-17E3-8E3C-1497-1A4BD1F9E056}"/>
          </ac:spMkLst>
        </pc:spChg>
      </pc:sldChg>
      <pc:sldChg chg="modSp">
        <pc:chgData name="David Vescio" userId="S::david.vescio.2022@uni.strath.ac.uk::66f13f1b-347f-466e-baa9-97d0e038a02f" providerId="AD" clId="Web-{81C32C5B-96A3-7F7A-2A08-891D054E164F}" dt="2024-09-25T12:45:14.730" v="33" actId="20577"/>
        <pc:sldMkLst>
          <pc:docMk/>
          <pc:sldMk cId="0" sldId="274"/>
        </pc:sldMkLst>
        <pc:spChg chg="mod">
          <ac:chgData name="David Vescio" userId="S::david.vescio.2022@uni.strath.ac.uk::66f13f1b-347f-466e-baa9-97d0e038a02f" providerId="AD" clId="Web-{81C32C5B-96A3-7F7A-2A08-891D054E164F}" dt="2024-09-25T12:44:50.276" v="29" actId="20577"/>
          <ac:spMkLst>
            <pc:docMk/>
            <pc:sldMk cId="0" sldId="274"/>
            <ac:spMk id="61458" creationId="{40667EAE-2CFD-838E-2A5F-FA22F5029011}"/>
          </ac:spMkLst>
        </pc:spChg>
        <pc:spChg chg="mod">
          <ac:chgData name="David Vescio" userId="S::david.vescio.2022@uni.strath.ac.uk::66f13f1b-347f-466e-baa9-97d0e038a02f" providerId="AD" clId="Web-{81C32C5B-96A3-7F7A-2A08-891D054E164F}" dt="2024-09-25T12:45:14.730" v="33" actId="20577"/>
          <ac:spMkLst>
            <pc:docMk/>
            <pc:sldMk cId="0" sldId="274"/>
            <ac:spMk id="61459" creationId="{81738C44-4E90-B849-49C8-C37B4292BFCC}"/>
          </ac:spMkLst>
        </pc:spChg>
        <pc:spChg chg="mod">
          <ac:chgData name="David Vescio" userId="S::david.vescio.2022@uni.strath.ac.uk::66f13f1b-347f-466e-baa9-97d0e038a02f" providerId="AD" clId="Web-{81C32C5B-96A3-7F7A-2A08-891D054E164F}" dt="2024-09-25T12:45:01.152" v="31" actId="20577"/>
          <ac:spMkLst>
            <pc:docMk/>
            <pc:sldMk cId="0" sldId="274"/>
            <ac:spMk id="61478" creationId="{D0F6F536-EE04-CF8F-E613-4EF3E8D4C783}"/>
          </ac:spMkLst>
        </pc:spChg>
      </pc:sldChg>
      <pc:sldChg chg="modSp">
        <pc:chgData name="David Vescio" userId="S::david.vescio.2022@uni.strath.ac.uk::66f13f1b-347f-466e-baa9-97d0e038a02f" providerId="AD" clId="Web-{81C32C5B-96A3-7F7A-2A08-891D054E164F}" dt="2024-09-25T12:45:46.481" v="39" actId="20577"/>
        <pc:sldMkLst>
          <pc:docMk/>
          <pc:sldMk cId="0" sldId="298"/>
        </pc:sldMkLst>
        <pc:spChg chg="mod">
          <ac:chgData name="David Vescio" userId="S::david.vescio.2022@uni.strath.ac.uk::66f13f1b-347f-466e-baa9-97d0e038a02f" providerId="AD" clId="Web-{81C32C5B-96A3-7F7A-2A08-891D054E164F}" dt="2024-09-25T12:45:46.481" v="39" actId="20577"/>
          <ac:spMkLst>
            <pc:docMk/>
            <pc:sldMk cId="0" sldId="298"/>
            <ac:spMk id="113666" creationId="{F0E62437-D218-3BA6-5F37-B54BACB2C7E9}"/>
          </ac:spMkLst>
        </pc:spChg>
      </pc:sldChg>
    </pc:docChg>
  </pc:docChgLst>
  <pc:docChgLst>
    <pc:chgData name="David Vescio" userId="66f13f1b-347f-466e-baa9-97d0e038a02f" providerId="ADAL" clId="{E586D106-C919-E546-B3A1-386A08C26761}"/>
    <pc:docChg chg="modSld">
      <pc:chgData name="David Vescio" userId="66f13f1b-347f-466e-baa9-97d0e038a02f" providerId="ADAL" clId="{E586D106-C919-E546-B3A1-386A08C26761}" dt="2024-09-25T12:59:43.375" v="0"/>
      <pc:docMkLst>
        <pc:docMk/>
      </pc:docMkLst>
      <pc:sldChg chg="addSp modSp">
        <pc:chgData name="David Vescio" userId="66f13f1b-347f-466e-baa9-97d0e038a02f" providerId="ADAL" clId="{E586D106-C919-E546-B3A1-386A08C26761}" dt="2024-09-25T12:59:43.375" v="0"/>
        <pc:sldMkLst>
          <pc:docMk/>
          <pc:sldMk cId="0" sldId="281"/>
        </pc:sldMkLst>
        <pc:picChg chg="add mod">
          <ac:chgData name="David Vescio" userId="66f13f1b-347f-466e-baa9-97d0e038a02f" providerId="ADAL" clId="{E586D106-C919-E546-B3A1-386A08C26761}" dt="2024-09-25T12:59:43.375" v="0"/>
          <ac:picMkLst>
            <pc:docMk/>
            <pc:sldMk cId="0" sldId="281"/>
            <ac:picMk id="3" creationId="{0B60EA92-EF04-7DDB-F63D-5971E6EC498D}"/>
          </ac:picMkLst>
        </pc:picChg>
      </pc:sldChg>
    </pc:docChg>
  </pc:docChgLst>
  <pc:docChgLst>
    <pc:chgData name="David Vescio" userId="S::david.vescio.2022@uni.strath.ac.uk::66f13f1b-347f-466e-baa9-97d0e038a02f" providerId="AD" clId="Web-{9AF39EA4-ED9A-9D92-C775-C536A8F9D20F}"/>
    <pc:docChg chg="modSld">
      <pc:chgData name="David Vescio" userId="S::david.vescio.2022@uni.strath.ac.uk::66f13f1b-347f-466e-baa9-97d0e038a02f" providerId="AD" clId="Web-{9AF39EA4-ED9A-9D92-C775-C536A8F9D20F}" dt="2024-09-11T23:05:27.664" v="44" actId="20577"/>
      <pc:docMkLst>
        <pc:docMk/>
      </pc:docMkLst>
      <pc:sldChg chg="modSp">
        <pc:chgData name="David Vescio" userId="S::david.vescio.2022@uni.strath.ac.uk::66f13f1b-347f-466e-baa9-97d0e038a02f" providerId="AD" clId="Web-{9AF39EA4-ED9A-9D92-C775-C536A8F9D20F}" dt="2024-09-11T22:52:58.447" v="1" actId="20577"/>
        <pc:sldMkLst>
          <pc:docMk/>
          <pc:sldMk cId="0" sldId="260"/>
        </pc:sldMkLst>
        <pc:spChg chg="mod">
          <ac:chgData name="David Vescio" userId="S::david.vescio.2022@uni.strath.ac.uk::66f13f1b-347f-466e-baa9-97d0e038a02f" providerId="AD" clId="Web-{9AF39EA4-ED9A-9D92-C775-C536A8F9D20F}" dt="2024-09-11T22:52:58.447" v="1" actId="20577"/>
          <ac:spMkLst>
            <pc:docMk/>
            <pc:sldMk cId="0" sldId="260"/>
            <ac:spMk id="47127" creationId="{2C897406-A68C-1519-5F02-A715F87CF701}"/>
          </ac:spMkLst>
        </pc:spChg>
      </pc:sldChg>
      <pc:sldChg chg="modSp">
        <pc:chgData name="David Vescio" userId="S::david.vescio.2022@uni.strath.ac.uk::66f13f1b-347f-466e-baa9-97d0e038a02f" providerId="AD" clId="Web-{9AF39EA4-ED9A-9D92-C775-C536A8F9D20F}" dt="2024-09-11T23:01:11.878" v="13" actId="20577"/>
        <pc:sldMkLst>
          <pc:docMk/>
          <pc:sldMk cId="0" sldId="270"/>
        </pc:sldMkLst>
        <pc:spChg chg="mod">
          <ac:chgData name="David Vescio" userId="S::david.vescio.2022@uni.strath.ac.uk::66f13f1b-347f-466e-baa9-97d0e038a02f" providerId="AD" clId="Web-{9AF39EA4-ED9A-9D92-C775-C536A8F9D20F}" dt="2024-09-11T23:01:11.878" v="13" actId="20577"/>
          <ac:spMkLst>
            <pc:docMk/>
            <pc:sldMk cId="0" sldId="270"/>
            <ac:spMk id="57365" creationId="{116147AA-1C82-C2F1-576B-3C4AEC025E74}"/>
          </ac:spMkLst>
        </pc:spChg>
      </pc:sldChg>
      <pc:sldChg chg="modSp">
        <pc:chgData name="David Vescio" userId="S::david.vescio.2022@uni.strath.ac.uk::66f13f1b-347f-466e-baa9-97d0e038a02f" providerId="AD" clId="Web-{9AF39EA4-ED9A-9D92-C775-C536A8F9D20F}" dt="2024-09-11T23:01:30.238" v="15" actId="20577"/>
        <pc:sldMkLst>
          <pc:docMk/>
          <pc:sldMk cId="0" sldId="271"/>
        </pc:sldMkLst>
        <pc:spChg chg="mod">
          <ac:chgData name="David Vescio" userId="S::david.vescio.2022@uni.strath.ac.uk::66f13f1b-347f-466e-baa9-97d0e038a02f" providerId="AD" clId="Web-{9AF39EA4-ED9A-9D92-C775-C536A8F9D20F}" dt="2024-09-11T23:01:30.238" v="15" actId="20577"/>
          <ac:spMkLst>
            <pc:docMk/>
            <pc:sldMk cId="0" sldId="271"/>
            <ac:spMk id="58389" creationId="{B7510B2C-13E0-43B2-D1FC-B34AE2770517}"/>
          </ac:spMkLst>
        </pc:spChg>
      </pc:sldChg>
      <pc:sldChg chg="modSp">
        <pc:chgData name="David Vescio" userId="S::david.vescio.2022@uni.strath.ac.uk::66f13f1b-347f-466e-baa9-97d0e038a02f" providerId="AD" clId="Web-{9AF39EA4-ED9A-9D92-C775-C536A8F9D20F}" dt="2024-09-11T23:04:27.723" v="39" actId="20577"/>
        <pc:sldMkLst>
          <pc:docMk/>
          <pc:sldMk cId="0" sldId="277"/>
        </pc:sldMkLst>
        <pc:spChg chg="mod">
          <ac:chgData name="David Vescio" userId="S::david.vescio.2022@uni.strath.ac.uk::66f13f1b-347f-466e-baa9-97d0e038a02f" providerId="AD" clId="Web-{9AF39EA4-ED9A-9D92-C775-C536A8F9D20F}" dt="2024-09-11T23:04:27.723" v="39" actId="20577"/>
          <ac:spMkLst>
            <pc:docMk/>
            <pc:sldMk cId="0" sldId="277"/>
            <ac:spMk id="64531" creationId="{2310C131-63AB-2151-9BFE-A65B63A1D055}"/>
          </ac:spMkLst>
        </pc:spChg>
      </pc:sldChg>
      <pc:sldChg chg="modSp">
        <pc:chgData name="David Vescio" userId="S::david.vescio.2022@uni.strath.ac.uk::66f13f1b-347f-466e-baa9-97d0e038a02f" providerId="AD" clId="Web-{9AF39EA4-ED9A-9D92-C775-C536A8F9D20F}" dt="2024-09-11T23:05:27.664" v="44" actId="20577"/>
        <pc:sldMkLst>
          <pc:docMk/>
          <pc:sldMk cId="0" sldId="278"/>
        </pc:sldMkLst>
        <pc:spChg chg="mod">
          <ac:chgData name="David Vescio" userId="S::david.vescio.2022@uni.strath.ac.uk::66f13f1b-347f-466e-baa9-97d0e038a02f" providerId="AD" clId="Web-{9AF39EA4-ED9A-9D92-C775-C536A8F9D20F}" dt="2024-09-11T23:05:27.664" v="44" actId="20577"/>
          <ac:spMkLst>
            <pc:docMk/>
            <pc:sldMk cId="0" sldId="278"/>
            <ac:spMk id="65557" creationId="{BD8ABB6E-398C-A14B-CEE6-10244433B818}"/>
          </ac:spMkLst>
        </pc:spChg>
        <pc:spChg chg="mod">
          <ac:chgData name="David Vescio" userId="S::david.vescio.2022@uni.strath.ac.uk::66f13f1b-347f-466e-baa9-97d0e038a02f" providerId="AD" clId="Web-{9AF39EA4-ED9A-9D92-C775-C536A8F9D20F}" dt="2024-09-11T23:04:16.113" v="34" actId="20577"/>
          <ac:spMkLst>
            <pc:docMk/>
            <pc:sldMk cId="0" sldId="278"/>
            <ac:spMk id="65575" creationId="{73AB7C64-DD90-0FB8-F1E7-F5C7C81E32E6}"/>
          </ac:spMkLst>
        </pc:spChg>
      </pc:sldChg>
      <pc:sldChg chg="delSp">
        <pc:chgData name="David Vescio" userId="S::david.vescio.2022@uni.strath.ac.uk::66f13f1b-347f-466e-baa9-97d0e038a02f" providerId="AD" clId="Web-{9AF39EA4-ED9A-9D92-C775-C536A8F9D20F}" dt="2024-09-11T23:02:14.871" v="29"/>
        <pc:sldMkLst>
          <pc:docMk/>
          <pc:sldMk cId="0" sldId="281"/>
        </pc:sldMkLst>
        <pc:picChg chg="del">
          <ac:chgData name="David Vescio" userId="S::david.vescio.2022@uni.strath.ac.uk::66f13f1b-347f-466e-baa9-97d0e038a02f" providerId="AD" clId="Web-{9AF39EA4-ED9A-9D92-C775-C536A8F9D20F}" dt="2024-09-11T23:02:14.871" v="29"/>
          <ac:picMkLst>
            <pc:docMk/>
            <pc:sldMk cId="0" sldId="281"/>
            <ac:picMk id="69642" creationId="{EE69589D-C5A3-E2A9-DA8C-17E985412B16}"/>
          </ac:picMkLst>
        </pc:picChg>
      </pc:sldChg>
      <pc:sldChg chg="delSp">
        <pc:chgData name="David Vescio" userId="S::david.vescio.2022@uni.strath.ac.uk::66f13f1b-347f-466e-baa9-97d0e038a02f" providerId="AD" clId="Web-{9AF39EA4-ED9A-9D92-C775-C536A8F9D20F}" dt="2024-09-11T23:02:11.934" v="28"/>
        <pc:sldMkLst>
          <pc:docMk/>
          <pc:sldMk cId="0" sldId="283"/>
        </pc:sldMkLst>
        <pc:picChg chg="del">
          <ac:chgData name="David Vescio" userId="S::david.vescio.2022@uni.strath.ac.uk::66f13f1b-347f-466e-baa9-97d0e038a02f" providerId="AD" clId="Web-{9AF39EA4-ED9A-9D92-C775-C536A8F9D20F}" dt="2024-09-11T23:02:11.934" v="28"/>
          <ac:picMkLst>
            <pc:docMk/>
            <pc:sldMk cId="0" sldId="283"/>
            <ac:picMk id="98316" creationId="{FF340DB1-7C47-FC6C-B086-67E74F62253D}"/>
          </ac:picMkLst>
        </pc:picChg>
      </pc:sldChg>
      <pc:sldChg chg="delSp">
        <pc:chgData name="David Vescio" userId="S::david.vescio.2022@uni.strath.ac.uk::66f13f1b-347f-466e-baa9-97d0e038a02f" providerId="AD" clId="Web-{9AF39EA4-ED9A-9D92-C775-C536A8F9D20F}" dt="2024-09-11T23:02:09.762" v="27"/>
        <pc:sldMkLst>
          <pc:docMk/>
          <pc:sldMk cId="0" sldId="285"/>
        </pc:sldMkLst>
        <pc:picChg chg="del">
          <ac:chgData name="David Vescio" userId="S::david.vescio.2022@uni.strath.ac.uk::66f13f1b-347f-466e-baa9-97d0e038a02f" providerId="AD" clId="Web-{9AF39EA4-ED9A-9D92-C775-C536A8F9D20F}" dt="2024-09-11T23:02:09.762" v="27"/>
          <ac:picMkLst>
            <pc:docMk/>
            <pc:sldMk cId="0" sldId="285"/>
            <ac:picMk id="100359" creationId="{98BABE54-E36C-EA72-73A1-18F092E693BB}"/>
          </ac:picMkLst>
        </pc:picChg>
      </pc:sldChg>
      <pc:sldChg chg="delSp">
        <pc:chgData name="David Vescio" userId="S::david.vescio.2022@uni.strath.ac.uk::66f13f1b-347f-466e-baa9-97d0e038a02f" providerId="AD" clId="Web-{9AF39EA4-ED9A-9D92-C775-C536A8F9D20F}" dt="2024-09-11T23:02:07.558" v="26"/>
        <pc:sldMkLst>
          <pc:docMk/>
          <pc:sldMk cId="0" sldId="287"/>
        </pc:sldMkLst>
        <pc:picChg chg="del">
          <ac:chgData name="David Vescio" userId="S::david.vescio.2022@uni.strath.ac.uk::66f13f1b-347f-466e-baa9-97d0e038a02f" providerId="AD" clId="Web-{9AF39EA4-ED9A-9D92-C775-C536A8F9D20F}" dt="2024-09-11T23:02:07.558" v="26"/>
          <ac:picMkLst>
            <pc:docMk/>
            <pc:sldMk cId="0" sldId="287"/>
            <ac:picMk id="102408" creationId="{BC0878E5-94A1-981D-D74D-81ADE231AB2B}"/>
          </ac:picMkLst>
        </pc:picChg>
      </pc:sldChg>
      <pc:sldChg chg="delSp">
        <pc:chgData name="David Vescio" userId="S::david.vescio.2022@uni.strath.ac.uk::66f13f1b-347f-466e-baa9-97d0e038a02f" providerId="AD" clId="Web-{9AF39EA4-ED9A-9D92-C775-C536A8F9D20F}" dt="2024-09-11T23:02:05.261" v="25"/>
        <pc:sldMkLst>
          <pc:docMk/>
          <pc:sldMk cId="0" sldId="289"/>
        </pc:sldMkLst>
        <pc:picChg chg="del">
          <ac:chgData name="David Vescio" userId="S::david.vescio.2022@uni.strath.ac.uk::66f13f1b-347f-466e-baa9-97d0e038a02f" providerId="AD" clId="Web-{9AF39EA4-ED9A-9D92-C775-C536A8F9D20F}" dt="2024-09-11T23:02:05.261" v="25"/>
          <ac:picMkLst>
            <pc:docMk/>
            <pc:sldMk cId="0" sldId="289"/>
            <ac:picMk id="104455" creationId="{515A99D4-7AAD-ADD9-0009-D97484461374}"/>
          </ac:picMkLst>
        </pc:picChg>
      </pc:sldChg>
      <pc:sldChg chg="delSp">
        <pc:chgData name="David Vescio" userId="S::david.vescio.2022@uni.strath.ac.uk::66f13f1b-347f-466e-baa9-97d0e038a02f" providerId="AD" clId="Web-{9AF39EA4-ED9A-9D92-C775-C536A8F9D20F}" dt="2024-09-11T23:02:02.746" v="24"/>
        <pc:sldMkLst>
          <pc:docMk/>
          <pc:sldMk cId="0" sldId="291"/>
        </pc:sldMkLst>
        <pc:picChg chg="del">
          <ac:chgData name="David Vescio" userId="S::david.vescio.2022@uni.strath.ac.uk::66f13f1b-347f-466e-baa9-97d0e038a02f" providerId="AD" clId="Web-{9AF39EA4-ED9A-9D92-C775-C536A8F9D20F}" dt="2024-09-11T23:02:02.746" v="24"/>
          <ac:picMkLst>
            <pc:docMk/>
            <pc:sldMk cId="0" sldId="291"/>
            <ac:picMk id="106504" creationId="{9F0E0412-0540-53FE-37C8-DEFC43E50710}"/>
          </ac:picMkLst>
        </pc:picChg>
      </pc:sldChg>
      <pc:sldChg chg="delSp">
        <pc:chgData name="David Vescio" userId="S::david.vescio.2022@uni.strath.ac.uk::66f13f1b-347f-466e-baa9-97d0e038a02f" providerId="AD" clId="Web-{9AF39EA4-ED9A-9D92-C775-C536A8F9D20F}" dt="2024-09-11T23:01:59.714" v="23"/>
        <pc:sldMkLst>
          <pc:docMk/>
          <pc:sldMk cId="0" sldId="293"/>
        </pc:sldMkLst>
        <pc:picChg chg="del">
          <ac:chgData name="David Vescio" userId="S::david.vescio.2022@uni.strath.ac.uk::66f13f1b-347f-466e-baa9-97d0e038a02f" providerId="AD" clId="Web-{9AF39EA4-ED9A-9D92-C775-C536A8F9D20F}" dt="2024-09-11T23:01:59.714" v="23"/>
          <ac:picMkLst>
            <pc:docMk/>
            <pc:sldMk cId="0" sldId="293"/>
            <ac:picMk id="108551" creationId="{96F4D7D5-9515-CF75-DD48-8D3CFF93BD24}"/>
          </ac:picMkLst>
        </pc:picChg>
      </pc:sldChg>
      <pc:sldChg chg="delSp">
        <pc:chgData name="David Vescio" userId="S::david.vescio.2022@uni.strath.ac.uk::66f13f1b-347f-466e-baa9-97d0e038a02f" providerId="AD" clId="Web-{9AF39EA4-ED9A-9D92-C775-C536A8F9D20F}" dt="2024-09-11T23:01:56.339" v="22"/>
        <pc:sldMkLst>
          <pc:docMk/>
          <pc:sldMk cId="0" sldId="295"/>
        </pc:sldMkLst>
        <pc:picChg chg="del">
          <ac:chgData name="David Vescio" userId="S::david.vescio.2022@uni.strath.ac.uk::66f13f1b-347f-466e-baa9-97d0e038a02f" providerId="AD" clId="Web-{9AF39EA4-ED9A-9D92-C775-C536A8F9D20F}" dt="2024-09-11T23:01:56.339" v="22"/>
          <ac:picMkLst>
            <pc:docMk/>
            <pc:sldMk cId="0" sldId="295"/>
            <ac:picMk id="110600" creationId="{007E24CA-9EFB-4E2F-995F-2EF86AE697C6}"/>
          </ac:picMkLst>
        </pc:picChg>
      </pc:sldChg>
      <pc:sldChg chg="delSp">
        <pc:chgData name="David Vescio" userId="S::david.vescio.2022@uni.strath.ac.uk::66f13f1b-347f-466e-baa9-97d0e038a02f" providerId="AD" clId="Web-{9AF39EA4-ED9A-9D92-C775-C536A8F9D20F}" dt="2024-09-11T23:01:53.651" v="21"/>
        <pc:sldMkLst>
          <pc:docMk/>
          <pc:sldMk cId="0" sldId="297"/>
        </pc:sldMkLst>
        <pc:picChg chg="del">
          <ac:chgData name="David Vescio" userId="S::david.vescio.2022@uni.strath.ac.uk::66f13f1b-347f-466e-baa9-97d0e038a02f" providerId="AD" clId="Web-{9AF39EA4-ED9A-9D92-C775-C536A8F9D20F}" dt="2024-09-11T23:01:53.651" v="21"/>
          <ac:picMkLst>
            <pc:docMk/>
            <pc:sldMk cId="0" sldId="297"/>
            <ac:picMk id="112647" creationId="{3C3BDDE9-64BB-F3F0-2599-413C542CB439}"/>
          </ac:picMkLst>
        </pc:picChg>
      </pc:sldChg>
      <pc:sldChg chg="delSp">
        <pc:chgData name="David Vescio" userId="S::david.vescio.2022@uni.strath.ac.uk::66f13f1b-347f-466e-baa9-97d0e038a02f" providerId="AD" clId="Web-{9AF39EA4-ED9A-9D92-C775-C536A8F9D20F}" dt="2024-09-11T23:01:51.151" v="20"/>
        <pc:sldMkLst>
          <pc:docMk/>
          <pc:sldMk cId="0" sldId="299"/>
        </pc:sldMkLst>
        <pc:picChg chg="del">
          <ac:chgData name="David Vescio" userId="S::david.vescio.2022@uni.strath.ac.uk::66f13f1b-347f-466e-baa9-97d0e038a02f" providerId="AD" clId="Web-{9AF39EA4-ED9A-9D92-C775-C536A8F9D20F}" dt="2024-09-11T23:01:51.151" v="20"/>
          <ac:picMkLst>
            <pc:docMk/>
            <pc:sldMk cId="0" sldId="299"/>
            <ac:picMk id="114696" creationId="{8B04854D-7989-C67B-D549-77FDD519D41D}"/>
          </ac:picMkLst>
        </pc:picChg>
      </pc:sldChg>
      <pc:sldChg chg="delSp">
        <pc:chgData name="David Vescio" userId="S::david.vescio.2022@uni.strath.ac.uk::66f13f1b-347f-466e-baa9-97d0e038a02f" providerId="AD" clId="Web-{9AF39EA4-ED9A-9D92-C775-C536A8F9D20F}" dt="2024-09-11T23:01:49.026" v="19"/>
        <pc:sldMkLst>
          <pc:docMk/>
          <pc:sldMk cId="0" sldId="301"/>
        </pc:sldMkLst>
        <pc:picChg chg="del">
          <ac:chgData name="David Vescio" userId="S::david.vescio.2022@uni.strath.ac.uk::66f13f1b-347f-466e-baa9-97d0e038a02f" providerId="AD" clId="Web-{9AF39EA4-ED9A-9D92-C775-C536A8F9D20F}" dt="2024-09-11T23:01:49.026" v="19"/>
          <ac:picMkLst>
            <pc:docMk/>
            <pc:sldMk cId="0" sldId="301"/>
            <ac:picMk id="116743" creationId="{E06E47CB-4FC3-B841-8FD0-E4835E344201}"/>
          </ac:picMkLst>
        </pc:picChg>
      </pc:sldChg>
      <pc:sldChg chg="delSp">
        <pc:chgData name="David Vescio" userId="S::david.vescio.2022@uni.strath.ac.uk::66f13f1b-347f-466e-baa9-97d0e038a02f" providerId="AD" clId="Web-{9AF39EA4-ED9A-9D92-C775-C536A8F9D20F}" dt="2024-09-11T23:01:46.417" v="18"/>
        <pc:sldMkLst>
          <pc:docMk/>
          <pc:sldMk cId="0" sldId="303"/>
        </pc:sldMkLst>
        <pc:picChg chg="del">
          <ac:chgData name="David Vescio" userId="S::david.vescio.2022@uni.strath.ac.uk::66f13f1b-347f-466e-baa9-97d0e038a02f" providerId="AD" clId="Web-{9AF39EA4-ED9A-9D92-C775-C536A8F9D20F}" dt="2024-09-11T23:01:46.417" v="18"/>
          <ac:picMkLst>
            <pc:docMk/>
            <pc:sldMk cId="0" sldId="303"/>
            <ac:picMk id="118792" creationId="{B2CF669A-613F-F991-2991-34401C01AD2E}"/>
          </ac:picMkLst>
        </pc:picChg>
      </pc:sldChg>
      <pc:sldChg chg="delSp">
        <pc:chgData name="David Vescio" userId="S::david.vescio.2022@uni.strath.ac.uk::66f13f1b-347f-466e-baa9-97d0e038a02f" providerId="AD" clId="Web-{9AF39EA4-ED9A-9D92-C775-C536A8F9D20F}" dt="2024-09-11T23:01:43.698" v="17"/>
        <pc:sldMkLst>
          <pc:docMk/>
          <pc:sldMk cId="0" sldId="305"/>
        </pc:sldMkLst>
        <pc:picChg chg="del">
          <ac:chgData name="David Vescio" userId="S::david.vescio.2022@uni.strath.ac.uk::66f13f1b-347f-466e-baa9-97d0e038a02f" providerId="AD" clId="Web-{9AF39EA4-ED9A-9D92-C775-C536A8F9D20F}" dt="2024-09-11T23:01:43.698" v="17"/>
          <ac:picMkLst>
            <pc:docMk/>
            <pc:sldMk cId="0" sldId="305"/>
            <ac:picMk id="120839" creationId="{756FF39B-6154-C86C-634E-0F0D63DF25D2}"/>
          </ac:picMkLst>
        </pc:picChg>
      </pc:sldChg>
      <pc:sldChg chg="delSp">
        <pc:chgData name="David Vescio" userId="S::david.vescio.2022@uni.strath.ac.uk::66f13f1b-347f-466e-baa9-97d0e038a02f" providerId="AD" clId="Web-{9AF39EA4-ED9A-9D92-C775-C536A8F9D20F}" dt="2024-09-11T23:01:40.822" v="16"/>
        <pc:sldMkLst>
          <pc:docMk/>
          <pc:sldMk cId="0" sldId="307"/>
        </pc:sldMkLst>
        <pc:picChg chg="del">
          <ac:chgData name="David Vescio" userId="S::david.vescio.2022@uni.strath.ac.uk::66f13f1b-347f-466e-baa9-97d0e038a02f" providerId="AD" clId="Web-{9AF39EA4-ED9A-9D92-C775-C536A8F9D20F}" dt="2024-09-11T23:01:40.822" v="16"/>
          <ac:picMkLst>
            <pc:docMk/>
            <pc:sldMk cId="0" sldId="307"/>
            <ac:picMk id="122888" creationId="{A27DFAB4-A2E2-7337-337E-EB4167502ADC}"/>
          </ac:picMkLst>
        </pc:picChg>
      </pc:sldChg>
    </pc:docChg>
  </pc:docChgLst>
  <pc:docChgLst>
    <pc:chgData name="David Vescio" userId="S::david.vescio.2022@uni.strath.ac.uk::66f13f1b-347f-466e-baa9-97d0e038a02f" providerId="AD" clId="Web-{30A09031-1829-34C3-783B-3DB14DDB9C59}"/>
    <pc:docChg chg="modSld">
      <pc:chgData name="David Vescio" userId="S::david.vescio.2022@uni.strath.ac.uk::66f13f1b-347f-466e-baa9-97d0e038a02f" providerId="AD" clId="Web-{30A09031-1829-34C3-783B-3DB14DDB9C59}" dt="2024-09-11T22:58:12.701" v="1" actId="20577"/>
      <pc:docMkLst>
        <pc:docMk/>
      </pc:docMkLst>
      <pc:sldChg chg="modSp">
        <pc:chgData name="David Vescio" userId="S::david.vescio.2022@uni.strath.ac.uk::66f13f1b-347f-466e-baa9-97d0e038a02f" providerId="AD" clId="Web-{30A09031-1829-34C3-783B-3DB14DDB9C59}" dt="2024-09-11T22:58:12.701" v="1" actId="20577"/>
        <pc:sldMkLst>
          <pc:docMk/>
          <pc:sldMk cId="0" sldId="260"/>
        </pc:sldMkLst>
        <pc:spChg chg="mod">
          <ac:chgData name="David Vescio" userId="S::david.vescio.2022@uni.strath.ac.uk::66f13f1b-347f-466e-baa9-97d0e038a02f" providerId="AD" clId="Web-{30A09031-1829-34C3-783B-3DB14DDB9C59}" dt="2024-09-11T22:58:12.701" v="1" actId="20577"/>
          <ac:spMkLst>
            <pc:docMk/>
            <pc:sldMk cId="0" sldId="260"/>
            <ac:spMk id="47127" creationId="{2C897406-A68C-1519-5F02-A715F87CF701}"/>
          </ac:spMkLst>
        </pc:spChg>
      </pc:sldChg>
    </pc:docChg>
  </pc:docChgLst>
  <pc:docChgLst>
    <pc:chgData name="Fiona Barclay" userId="S::fiona.barclay_stir.ac.uk#ext#@strath.onmicrosoft.com::49e0de89-f6d1-41bc-90a1-8adc2a59abe0" providerId="AD" clId="Web-{18205081-653A-7A40-E60D-14909BFF1757}"/>
    <pc:docChg chg="modSld">
      <pc:chgData name="Fiona Barclay" userId="S::fiona.barclay_stir.ac.uk#ext#@strath.onmicrosoft.com::49e0de89-f6d1-41bc-90a1-8adc2a59abe0" providerId="AD" clId="Web-{18205081-653A-7A40-E60D-14909BFF1757}" dt="2024-09-12T13:08:11.445" v="8" actId="20577"/>
      <pc:docMkLst>
        <pc:docMk/>
      </pc:docMkLst>
      <pc:sldChg chg="modSp">
        <pc:chgData name="Fiona Barclay" userId="S::fiona.barclay_stir.ac.uk#ext#@strath.onmicrosoft.com::49e0de89-f6d1-41bc-90a1-8adc2a59abe0" providerId="AD" clId="Web-{18205081-653A-7A40-E60D-14909BFF1757}" dt="2024-09-12T13:07:09.319" v="2" actId="20577"/>
        <pc:sldMkLst>
          <pc:docMk/>
          <pc:sldMk cId="0" sldId="281"/>
        </pc:sldMkLst>
        <pc:spChg chg="mod">
          <ac:chgData name="Fiona Barclay" userId="S::fiona.barclay_stir.ac.uk#ext#@strath.onmicrosoft.com::49e0de89-f6d1-41bc-90a1-8adc2a59abe0" providerId="AD" clId="Web-{18205081-653A-7A40-E60D-14909BFF1757}" dt="2024-09-12T13:07:09.319" v="2" actId="20577"/>
          <ac:spMkLst>
            <pc:docMk/>
            <pc:sldMk cId="0" sldId="281"/>
            <ac:spMk id="2" creationId="{178BE915-AA77-2711-B6FF-16E8C0E94BFF}"/>
          </ac:spMkLst>
        </pc:spChg>
      </pc:sldChg>
      <pc:sldChg chg="modSp">
        <pc:chgData name="Fiona Barclay" userId="S::fiona.barclay_stir.ac.uk#ext#@strath.onmicrosoft.com::49e0de89-f6d1-41bc-90a1-8adc2a59abe0" providerId="AD" clId="Web-{18205081-653A-7A40-E60D-14909BFF1757}" dt="2024-09-12T13:07:22.257" v="3" actId="20577"/>
        <pc:sldMkLst>
          <pc:docMk/>
          <pc:sldMk cId="0" sldId="285"/>
        </pc:sldMkLst>
        <pc:spChg chg="mod">
          <ac:chgData name="Fiona Barclay" userId="S::fiona.barclay_stir.ac.uk#ext#@strath.onmicrosoft.com::49e0de89-f6d1-41bc-90a1-8adc2a59abe0" providerId="AD" clId="Web-{18205081-653A-7A40-E60D-14909BFF1757}" dt="2024-09-12T13:07:22.257" v="3" actId="20577"/>
          <ac:spMkLst>
            <pc:docMk/>
            <pc:sldMk cId="0" sldId="285"/>
            <ac:spMk id="2" creationId="{0F8B509F-EF01-9359-5AAE-82F27479750C}"/>
          </ac:spMkLst>
        </pc:spChg>
      </pc:sldChg>
      <pc:sldChg chg="modSp">
        <pc:chgData name="Fiona Barclay" userId="S::fiona.barclay_stir.ac.uk#ext#@strath.onmicrosoft.com::49e0de89-f6d1-41bc-90a1-8adc2a59abe0" providerId="AD" clId="Web-{18205081-653A-7A40-E60D-14909BFF1757}" dt="2024-09-12T13:07:31.476" v="4" actId="20577"/>
        <pc:sldMkLst>
          <pc:docMk/>
          <pc:sldMk cId="0" sldId="287"/>
        </pc:sldMkLst>
        <pc:spChg chg="mod">
          <ac:chgData name="Fiona Barclay" userId="S::fiona.barclay_stir.ac.uk#ext#@strath.onmicrosoft.com::49e0de89-f6d1-41bc-90a1-8adc2a59abe0" providerId="AD" clId="Web-{18205081-653A-7A40-E60D-14909BFF1757}" dt="2024-09-12T13:07:31.476" v="4" actId="20577"/>
          <ac:spMkLst>
            <pc:docMk/>
            <pc:sldMk cId="0" sldId="287"/>
            <ac:spMk id="2" creationId="{E5F0B1E3-773C-FE9A-F142-F4BDA36E89E8}"/>
          </ac:spMkLst>
        </pc:spChg>
      </pc:sldChg>
      <pc:sldChg chg="modSp">
        <pc:chgData name="Fiona Barclay" userId="S::fiona.barclay_stir.ac.uk#ext#@strath.onmicrosoft.com::49e0de89-f6d1-41bc-90a1-8adc2a59abe0" providerId="AD" clId="Web-{18205081-653A-7A40-E60D-14909BFF1757}" dt="2024-09-12T13:07:41.398" v="5" actId="20577"/>
        <pc:sldMkLst>
          <pc:docMk/>
          <pc:sldMk cId="0" sldId="289"/>
        </pc:sldMkLst>
        <pc:spChg chg="mod">
          <ac:chgData name="Fiona Barclay" userId="S::fiona.barclay_stir.ac.uk#ext#@strath.onmicrosoft.com::49e0de89-f6d1-41bc-90a1-8adc2a59abe0" providerId="AD" clId="Web-{18205081-653A-7A40-E60D-14909BFF1757}" dt="2024-09-12T13:07:41.398" v="5" actId="20577"/>
          <ac:spMkLst>
            <pc:docMk/>
            <pc:sldMk cId="0" sldId="289"/>
            <ac:spMk id="2" creationId="{FA306829-49C5-B57E-F9F0-6FB74605B61F}"/>
          </ac:spMkLst>
        </pc:spChg>
      </pc:sldChg>
      <pc:sldChg chg="modSp">
        <pc:chgData name="Fiona Barclay" userId="S::fiona.barclay_stir.ac.uk#ext#@strath.onmicrosoft.com::49e0de89-f6d1-41bc-90a1-8adc2a59abe0" providerId="AD" clId="Web-{18205081-653A-7A40-E60D-14909BFF1757}" dt="2024-09-12T13:07:55.101" v="6" actId="20577"/>
        <pc:sldMkLst>
          <pc:docMk/>
          <pc:sldMk cId="0" sldId="291"/>
        </pc:sldMkLst>
        <pc:spChg chg="mod">
          <ac:chgData name="Fiona Barclay" userId="S::fiona.barclay_stir.ac.uk#ext#@strath.onmicrosoft.com::49e0de89-f6d1-41bc-90a1-8adc2a59abe0" providerId="AD" clId="Web-{18205081-653A-7A40-E60D-14909BFF1757}" dt="2024-09-12T13:07:55.101" v="6" actId="20577"/>
          <ac:spMkLst>
            <pc:docMk/>
            <pc:sldMk cId="0" sldId="291"/>
            <ac:spMk id="2" creationId="{7CAD88EF-6FBE-1D7F-3242-E366CEAA0EFC}"/>
          </ac:spMkLst>
        </pc:spChg>
      </pc:sldChg>
      <pc:sldChg chg="modSp">
        <pc:chgData name="Fiona Barclay" userId="S::fiona.barclay_stir.ac.uk#ext#@strath.onmicrosoft.com::49e0de89-f6d1-41bc-90a1-8adc2a59abe0" providerId="AD" clId="Web-{18205081-653A-7A40-E60D-14909BFF1757}" dt="2024-09-12T13:08:03.601" v="7" actId="20577"/>
        <pc:sldMkLst>
          <pc:docMk/>
          <pc:sldMk cId="0" sldId="293"/>
        </pc:sldMkLst>
        <pc:spChg chg="mod">
          <ac:chgData name="Fiona Barclay" userId="S::fiona.barclay_stir.ac.uk#ext#@strath.onmicrosoft.com::49e0de89-f6d1-41bc-90a1-8adc2a59abe0" providerId="AD" clId="Web-{18205081-653A-7A40-E60D-14909BFF1757}" dt="2024-09-12T13:08:03.601" v="7" actId="20577"/>
          <ac:spMkLst>
            <pc:docMk/>
            <pc:sldMk cId="0" sldId="293"/>
            <ac:spMk id="2" creationId="{1BF3A017-93FB-2483-D94C-5EC2CF21722E}"/>
          </ac:spMkLst>
        </pc:spChg>
      </pc:sldChg>
      <pc:sldChg chg="modSp">
        <pc:chgData name="Fiona Barclay" userId="S::fiona.barclay_stir.ac.uk#ext#@strath.onmicrosoft.com::49e0de89-f6d1-41bc-90a1-8adc2a59abe0" providerId="AD" clId="Web-{18205081-653A-7A40-E60D-14909BFF1757}" dt="2024-09-12T13:08:11.445" v="8" actId="20577"/>
        <pc:sldMkLst>
          <pc:docMk/>
          <pc:sldMk cId="0" sldId="295"/>
        </pc:sldMkLst>
        <pc:spChg chg="mod">
          <ac:chgData name="Fiona Barclay" userId="S::fiona.barclay_stir.ac.uk#ext#@strath.onmicrosoft.com::49e0de89-f6d1-41bc-90a1-8adc2a59abe0" providerId="AD" clId="Web-{18205081-653A-7A40-E60D-14909BFF1757}" dt="2024-09-12T13:08:11.445" v="8" actId="20577"/>
          <ac:spMkLst>
            <pc:docMk/>
            <pc:sldMk cId="0" sldId="295"/>
            <ac:spMk id="2" creationId="{EF4C2B6D-026E-6EE5-908A-E313C4D2751E}"/>
          </ac:spMkLst>
        </pc:spChg>
      </pc:sldChg>
    </pc:docChg>
  </pc:docChgLst>
  <pc:docChgLst>
    <pc:chgData name="David Vescio" userId="S::david.vescio.2022@uni.strath.ac.uk::66f13f1b-347f-466e-baa9-97d0e038a02f" providerId="AD" clId="Web-{89E1DC16-5C10-CC8A-1105-23FF5740356A}"/>
    <pc:docChg chg="modSld">
      <pc:chgData name="David Vescio" userId="S::david.vescio.2022@uni.strath.ac.uk::66f13f1b-347f-466e-baa9-97d0e038a02f" providerId="AD" clId="Web-{89E1DC16-5C10-CC8A-1105-23FF5740356A}" dt="2024-09-11T23:08:08.620" v="19" actId="20577"/>
      <pc:docMkLst>
        <pc:docMk/>
      </pc:docMkLst>
      <pc:sldChg chg="modSp">
        <pc:chgData name="David Vescio" userId="S::david.vescio.2022@uni.strath.ac.uk::66f13f1b-347f-466e-baa9-97d0e038a02f" providerId="AD" clId="Web-{89E1DC16-5C10-CC8A-1105-23FF5740356A}" dt="2024-09-11T23:08:08.620" v="19" actId="20577"/>
        <pc:sldMkLst>
          <pc:docMk/>
          <pc:sldMk cId="0" sldId="273"/>
        </pc:sldMkLst>
        <pc:spChg chg="mod">
          <ac:chgData name="David Vescio" userId="S::david.vescio.2022@uni.strath.ac.uk::66f13f1b-347f-466e-baa9-97d0e038a02f" providerId="AD" clId="Web-{89E1DC16-5C10-CC8A-1105-23FF5740356A}" dt="2024-09-11T23:08:08.620" v="19" actId="20577"/>
          <ac:spMkLst>
            <pc:docMk/>
            <pc:sldMk cId="0" sldId="273"/>
            <ac:spMk id="60435" creationId="{0A241088-17E3-8E3C-1497-1A4BD1F9E056}"/>
          </ac:spMkLst>
        </pc:spChg>
      </pc:sldChg>
      <pc:sldChg chg="modSp">
        <pc:chgData name="David Vescio" userId="S::david.vescio.2022@uni.strath.ac.uk::66f13f1b-347f-466e-baa9-97d0e038a02f" providerId="AD" clId="Web-{89E1DC16-5C10-CC8A-1105-23FF5740356A}" dt="2024-09-11T23:06:14.273" v="8" actId="20577"/>
        <pc:sldMkLst>
          <pc:docMk/>
          <pc:sldMk cId="0" sldId="278"/>
        </pc:sldMkLst>
        <pc:spChg chg="mod">
          <ac:chgData name="David Vescio" userId="S::david.vescio.2022@uni.strath.ac.uk::66f13f1b-347f-466e-baa9-97d0e038a02f" providerId="AD" clId="Web-{89E1DC16-5C10-CC8A-1105-23FF5740356A}" dt="2024-09-11T23:06:14.273" v="8" actId="20577"/>
          <ac:spMkLst>
            <pc:docMk/>
            <pc:sldMk cId="0" sldId="278"/>
            <ac:spMk id="65557" creationId="{BD8ABB6E-398C-A14B-CEE6-10244433B818}"/>
          </ac:spMkLst>
        </pc:spChg>
      </pc:sldChg>
      <pc:sldChg chg="modSp">
        <pc:chgData name="David Vescio" userId="S::david.vescio.2022@uni.strath.ac.uk::66f13f1b-347f-466e-baa9-97d0e038a02f" providerId="AD" clId="Web-{89E1DC16-5C10-CC8A-1105-23FF5740356A}" dt="2024-09-11T23:06:42.321" v="18" actId="20577"/>
        <pc:sldMkLst>
          <pc:docMk/>
          <pc:sldMk cId="0" sldId="279"/>
        </pc:sldMkLst>
        <pc:spChg chg="mod">
          <ac:chgData name="David Vescio" userId="S::david.vescio.2022@uni.strath.ac.uk::66f13f1b-347f-466e-baa9-97d0e038a02f" providerId="AD" clId="Web-{89E1DC16-5C10-CC8A-1105-23FF5740356A}" dt="2024-09-11T23:06:42.321" v="18" actId="20577"/>
          <ac:spMkLst>
            <pc:docMk/>
            <pc:sldMk cId="0" sldId="279"/>
            <ac:spMk id="66581" creationId="{75FA0692-9DF7-E813-716E-4AA0A27196F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576494E-ADB5-1110-F52C-6FAF348AFA1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7A6ADEB-BADA-B931-37BB-BBB150CB8A2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3E3F2C35-9C4F-87DC-BE4D-E98D3BB8902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9D820487-728C-2572-EE71-3FEA6A7B93E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BD9F38A0-A74C-7BBF-3405-30D81DF9D8D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C8372079-BD2C-2555-0D00-864BB4B07A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8028DA2-BEB4-554F-A720-E86B0DD2A4A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2AED341-C7CD-4D94-C507-C918F59E7F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C0C8DC-21A0-324B-BFC3-5C0A14988A7D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47458" name="Rectangle 2">
            <a:extLst>
              <a:ext uri="{FF2B5EF4-FFF2-40B4-BE49-F238E27FC236}">
                <a16:creationId xmlns:a16="http://schemas.microsoft.com/office/drawing/2014/main" id="{74161C69-3255-54B4-3558-9F6C41D13E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1CF32627-419B-C509-6555-0BA967F487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0692A53-8B62-2559-4C5D-F615EA6E3A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EDEE67-1BB9-9940-8A4B-51010F42F2C7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1C490D1A-0A10-933B-53D5-F21E2EE042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24399191-27A2-CC04-CE33-2FA2FAFBAF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96CC67D-333D-AC7E-DD82-DC1F0A1A66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591F60-15E3-1347-AE93-F7E306FCEF86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57698" name="Rectangle 2">
            <a:extLst>
              <a:ext uri="{FF2B5EF4-FFF2-40B4-BE49-F238E27FC236}">
                <a16:creationId xmlns:a16="http://schemas.microsoft.com/office/drawing/2014/main" id="{A7E51021-5187-4739-214A-12F9F89E76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FC5870F2-2A73-CAE2-42B6-34FFC3D543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2C7C7D3-1CC1-CFBC-47E4-3792A8F5E2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6DC732-D437-B44A-B1EC-0B03DC6B5D14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58722" name="Rectangle 2">
            <a:extLst>
              <a:ext uri="{FF2B5EF4-FFF2-40B4-BE49-F238E27FC236}">
                <a16:creationId xmlns:a16="http://schemas.microsoft.com/office/drawing/2014/main" id="{120356B7-01A9-01C7-5272-79EBA7F63C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B012502B-4308-273D-7ABD-3095CB9B2A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1AC5CF4-2E6D-7A0A-1CDF-F4FD45249B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89BBD0-0BA6-3F44-8909-564D94F5FC42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59746" name="Rectangle 2">
            <a:extLst>
              <a:ext uri="{FF2B5EF4-FFF2-40B4-BE49-F238E27FC236}">
                <a16:creationId xmlns:a16="http://schemas.microsoft.com/office/drawing/2014/main" id="{2B5A0064-BA5C-51E7-1D13-469E764B96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ADA01184-2709-1D62-E531-389722934E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CF95E45-335E-EA3E-D5F7-E68C956680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94AAF1-D261-9549-BFF2-14404B568A49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60770" name="Rectangle 2">
            <a:extLst>
              <a:ext uri="{FF2B5EF4-FFF2-40B4-BE49-F238E27FC236}">
                <a16:creationId xmlns:a16="http://schemas.microsoft.com/office/drawing/2014/main" id="{24AC9BD8-5308-D908-2F75-5539DA9C7C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C9509A4B-D258-3D04-6DB4-24FA08912E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2927CEB-7690-A57F-F2C1-11AFE8CB79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C26193-9C36-8241-920E-3154ECE4D9F1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61794" name="Rectangle 2">
            <a:extLst>
              <a:ext uri="{FF2B5EF4-FFF2-40B4-BE49-F238E27FC236}">
                <a16:creationId xmlns:a16="http://schemas.microsoft.com/office/drawing/2014/main" id="{A1236164-8D5D-B38D-C15E-3FFA42613D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4CE7D593-2B61-BA58-6550-1F9F00BB09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B7BD0BC-0CDA-8D45-7F40-480D533B6F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BEDBBC-29CF-314D-B77A-8C25393A577E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62818" name="Rectangle 2">
            <a:extLst>
              <a:ext uri="{FF2B5EF4-FFF2-40B4-BE49-F238E27FC236}">
                <a16:creationId xmlns:a16="http://schemas.microsoft.com/office/drawing/2014/main" id="{D7AF5211-0685-369D-C3D5-301460F481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DAE9F857-DBC4-DA00-9C4A-ACBB04FA96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0E1663B-13DC-F107-DBC5-48AAF36B41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86237-2449-2C4E-BA78-452BED764255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63842" name="Rectangle 2">
            <a:extLst>
              <a:ext uri="{FF2B5EF4-FFF2-40B4-BE49-F238E27FC236}">
                <a16:creationId xmlns:a16="http://schemas.microsoft.com/office/drawing/2014/main" id="{9359B537-91D3-D245-64DF-0243104FB1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ADCA13A9-1F55-D88B-E172-0C3255563E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5CDD9F9-B5FE-8BCE-4932-1627F861DD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610FC-9591-E34F-BDDE-FADDC4F4219A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64866" name="Rectangle 2">
            <a:extLst>
              <a:ext uri="{FF2B5EF4-FFF2-40B4-BE49-F238E27FC236}">
                <a16:creationId xmlns:a16="http://schemas.microsoft.com/office/drawing/2014/main" id="{F762424B-BC07-7AC4-925B-AD1AA6022B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165279F1-F8DF-F332-F2B5-11102E436D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A12137E-AD43-1A9A-FD16-897FB80F2F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1BBF87-A67C-D14E-9B5D-A7E8913191BD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65890" name="Rectangle 2">
            <a:extLst>
              <a:ext uri="{FF2B5EF4-FFF2-40B4-BE49-F238E27FC236}">
                <a16:creationId xmlns:a16="http://schemas.microsoft.com/office/drawing/2014/main" id="{EC658AE1-8E01-C870-7501-3EBF55B943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>
            <a:extLst>
              <a:ext uri="{FF2B5EF4-FFF2-40B4-BE49-F238E27FC236}">
                <a16:creationId xmlns:a16="http://schemas.microsoft.com/office/drawing/2014/main" id="{F6B8BDEF-4B5E-EB3E-16DC-32EF4F43CE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F268B9C-E6C4-9AA9-A784-8C6C27387C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1FDFE6-92AB-A94F-87FE-5C36BE91763F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3ED7E724-64B0-4CD2-1F04-3BFE7E43AD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99009D59-D44F-F405-0B51-B0B44A6FF6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B1127B7-35B1-CB69-E082-C48215EA94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AB33E4-E837-CE40-80B5-FCB6CE1F0ABA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66914" name="Rectangle 2">
            <a:extLst>
              <a:ext uri="{FF2B5EF4-FFF2-40B4-BE49-F238E27FC236}">
                <a16:creationId xmlns:a16="http://schemas.microsoft.com/office/drawing/2014/main" id="{1D13B0BD-BD38-AA9D-E5AD-CF689DFA54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>
            <a:extLst>
              <a:ext uri="{FF2B5EF4-FFF2-40B4-BE49-F238E27FC236}">
                <a16:creationId xmlns:a16="http://schemas.microsoft.com/office/drawing/2014/main" id="{D0C87AC4-FE6E-FAA0-1509-47C0EA63C6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BA4D1F3-F5A2-88C8-C405-EB426A25E8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6E4EB3-F722-E745-9A4A-57FA4CFE0BCA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67938" name="Rectangle 2">
            <a:extLst>
              <a:ext uri="{FF2B5EF4-FFF2-40B4-BE49-F238E27FC236}">
                <a16:creationId xmlns:a16="http://schemas.microsoft.com/office/drawing/2014/main" id="{3C00ADA5-A473-047B-3DDC-3D2367E130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>
            <a:extLst>
              <a:ext uri="{FF2B5EF4-FFF2-40B4-BE49-F238E27FC236}">
                <a16:creationId xmlns:a16="http://schemas.microsoft.com/office/drawing/2014/main" id="{4C074BAE-74AE-949D-B537-2E7BAA0626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7A3BC44-F4C5-2B19-0EA6-E22A7203A0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F9D6DE-8A49-5848-9F00-5B9DF8291785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68962" name="Rectangle 2">
            <a:extLst>
              <a:ext uri="{FF2B5EF4-FFF2-40B4-BE49-F238E27FC236}">
                <a16:creationId xmlns:a16="http://schemas.microsoft.com/office/drawing/2014/main" id="{B50B90C9-BA56-D9E5-9666-EC97B132DB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0F6E2089-6CC5-ABDF-B197-98BF1872C7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8E6F8D1-3834-0878-5EF2-98EE4220B3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6CD9D6-AA1C-6C4D-9346-C510AB16AFC8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69986" name="Rectangle 2">
            <a:extLst>
              <a:ext uri="{FF2B5EF4-FFF2-40B4-BE49-F238E27FC236}">
                <a16:creationId xmlns:a16="http://schemas.microsoft.com/office/drawing/2014/main" id="{C8B057D2-0EEA-79DE-37AC-E6840B39AB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C56CBFA4-213D-6DA1-6F16-D6750B032C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DB4569F-EFC8-2D7F-BCA8-55505B1916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FED705-ED4B-7848-AE1B-087D50520258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71010" name="Rectangle 2">
            <a:extLst>
              <a:ext uri="{FF2B5EF4-FFF2-40B4-BE49-F238E27FC236}">
                <a16:creationId xmlns:a16="http://schemas.microsoft.com/office/drawing/2014/main" id="{A8C34DDB-BBFC-2887-1A7F-4E4D921AB8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07E45889-DFE8-9B6A-41CD-5BA0E1E202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3DC34FA-B6C8-F154-C347-660DD78E51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3EC0B5-B205-1045-8A23-FC8E9ACB9706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72034" name="Rectangle 2">
            <a:extLst>
              <a:ext uri="{FF2B5EF4-FFF2-40B4-BE49-F238E27FC236}">
                <a16:creationId xmlns:a16="http://schemas.microsoft.com/office/drawing/2014/main" id="{DF692473-0117-A573-9AAF-3ABD6DAE43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>
            <a:extLst>
              <a:ext uri="{FF2B5EF4-FFF2-40B4-BE49-F238E27FC236}">
                <a16:creationId xmlns:a16="http://schemas.microsoft.com/office/drawing/2014/main" id="{384262A6-741F-50C1-C687-45A12E94A7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3ADCCC1-25FA-88DF-309E-DABC5F67D4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BE5D24-6129-5A45-AD6C-0196203C97E5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73058" name="Rectangle 2">
            <a:extLst>
              <a:ext uri="{FF2B5EF4-FFF2-40B4-BE49-F238E27FC236}">
                <a16:creationId xmlns:a16="http://schemas.microsoft.com/office/drawing/2014/main" id="{8EE2E001-404F-B0E1-20E1-97F22053AF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650DFC72-E45A-4E64-D4CD-ACA08FF5AA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733A88A-2D0A-F81E-7A6D-BC98124B2C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498924-D27D-A84E-862A-730B4169B490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174082" name="Rectangle 2">
            <a:extLst>
              <a:ext uri="{FF2B5EF4-FFF2-40B4-BE49-F238E27FC236}">
                <a16:creationId xmlns:a16="http://schemas.microsoft.com/office/drawing/2014/main" id="{F0AF4668-CF66-6CD6-7048-8BA8CE1BBB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47D67E5F-008A-B009-A4CF-9A543C84C6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798360C-1EF8-D3A8-0C6A-9488D216C8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591DA8-4596-F344-A642-85685D75BD9D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75106" name="Rectangle 2">
            <a:extLst>
              <a:ext uri="{FF2B5EF4-FFF2-40B4-BE49-F238E27FC236}">
                <a16:creationId xmlns:a16="http://schemas.microsoft.com/office/drawing/2014/main" id="{ED356382-3A03-EA1E-800E-093FC5B1F6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E4D226CA-1553-3C8C-2F8D-1C06AF684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373F3A4-3BCE-274B-7534-10CF803773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57A76A-9801-DC4E-9D88-96DA58E0392C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176130" name="Rectangle 2">
            <a:extLst>
              <a:ext uri="{FF2B5EF4-FFF2-40B4-BE49-F238E27FC236}">
                <a16:creationId xmlns:a16="http://schemas.microsoft.com/office/drawing/2014/main" id="{99C73820-6558-F4AC-85CC-E8CE7D239F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CCBF1AEE-55F5-5C52-01FE-DA848E9C3E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4E69907-C86B-31BD-4643-D572749DCE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2BBC1C-8DD5-2544-AB03-B676026CB6BE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49506" name="Rectangle 2">
            <a:extLst>
              <a:ext uri="{FF2B5EF4-FFF2-40B4-BE49-F238E27FC236}">
                <a16:creationId xmlns:a16="http://schemas.microsoft.com/office/drawing/2014/main" id="{3BBA9808-1D11-0EBC-3E48-2DA4625F4E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0268E1A9-3726-B5EE-725D-6E36A6CD0B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A455C20-5D81-98B2-F9E5-47BE798BD6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99AB87-B1E8-E04C-8155-F93B10D93A1A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177154" name="Rectangle 2">
            <a:extLst>
              <a:ext uri="{FF2B5EF4-FFF2-40B4-BE49-F238E27FC236}">
                <a16:creationId xmlns:a16="http://schemas.microsoft.com/office/drawing/2014/main" id="{B3D9A11C-4EFB-A89F-A5FC-EA98D88CFD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665DC8D7-FB0A-603A-0776-FA217DA55C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C3B99A2-F7E3-AAB3-98BB-ACCC67A40F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A3AB2F-1F3D-8049-9149-42B29BD8AC69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178178" name="Rectangle 2">
            <a:extLst>
              <a:ext uri="{FF2B5EF4-FFF2-40B4-BE49-F238E27FC236}">
                <a16:creationId xmlns:a16="http://schemas.microsoft.com/office/drawing/2014/main" id="{A2398593-29E9-2ACE-AF1B-7D0A187A3E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CA06B655-9EA2-D5C2-C820-DF4FEB273D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3AC2B85-B69F-7269-437A-7486D923E2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557AEA-5835-954D-8781-FE03B7CBBFBF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179202" name="Rectangle 2">
            <a:extLst>
              <a:ext uri="{FF2B5EF4-FFF2-40B4-BE49-F238E27FC236}">
                <a16:creationId xmlns:a16="http://schemas.microsoft.com/office/drawing/2014/main" id="{5E19A8C0-73E5-8E08-9E86-B8FA0FF430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0D9B9BA3-E026-0E4C-3657-5D0EE14503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E8ED3BA-0653-B389-F8EE-95F886E78C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339A58-E515-FD4E-9C72-D6BCD0E651EB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180226" name="Rectangle 2">
            <a:extLst>
              <a:ext uri="{FF2B5EF4-FFF2-40B4-BE49-F238E27FC236}">
                <a16:creationId xmlns:a16="http://schemas.microsoft.com/office/drawing/2014/main" id="{A27A2CD7-E406-BB73-1CF3-64AB13883D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EC9ED7E2-A604-1C49-3562-5D87BC7FC8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1AFA9F0-23D7-2C02-8A4D-73D0D96956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242AFE-D9CA-4B45-9576-896249C6F75E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181250" name="Rectangle 2">
            <a:extLst>
              <a:ext uri="{FF2B5EF4-FFF2-40B4-BE49-F238E27FC236}">
                <a16:creationId xmlns:a16="http://schemas.microsoft.com/office/drawing/2014/main" id="{C2E1CAAA-EFFE-0519-E627-B4DC8106CE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id="{B628CEAC-C35A-ACA2-F75A-A9DF01A636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47ECA42-78FA-C7A7-A800-3F89F3B7FA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B8CC66-7723-AC48-A20D-13AF37715E11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182274" name="Rectangle 2">
            <a:extLst>
              <a:ext uri="{FF2B5EF4-FFF2-40B4-BE49-F238E27FC236}">
                <a16:creationId xmlns:a16="http://schemas.microsoft.com/office/drawing/2014/main" id="{8F699D87-86C6-59D9-120F-D01A88BE66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BE994C7F-1ACB-C745-7F2B-70FF6F9C06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25D248C-901E-41D0-4710-358F28CB27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59EEBC-6BB0-1241-BC2C-6AA5A6B96079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183298" name="Rectangle 2">
            <a:extLst>
              <a:ext uri="{FF2B5EF4-FFF2-40B4-BE49-F238E27FC236}">
                <a16:creationId xmlns:a16="http://schemas.microsoft.com/office/drawing/2014/main" id="{E0BE5700-E60C-EBE5-65F6-5AAC1403DD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73C56698-7287-A14B-22D3-3AA6759C17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F3981E0-212D-67D7-7CDC-B4C1AF6D7B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2B5088-036C-EF4A-B73C-ABA3E1195357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184322" name="Rectangle 2">
            <a:extLst>
              <a:ext uri="{FF2B5EF4-FFF2-40B4-BE49-F238E27FC236}">
                <a16:creationId xmlns:a16="http://schemas.microsoft.com/office/drawing/2014/main" id="{5662A8B5-6A3A-1978-5AFC-3E5D14D6AF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>
            <a:extLst>
              <a:ext uri="{FF2B5EF4-FFF2-40B4-BE49-F238E27FC236}">
                <a16:creationId xmlns:a16="http://schemas.microsoft.com/office/drawing/2014/main" id="{0ECA5C48-23EB-A55F-3094-C1BF54BF54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DCD09CA-32A5-0C3A-01E8-165403E9F3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ACF14-78EF-BA47-B71B-CE4DF1DC14E0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185346" name="Rectangle 2">
            <a:extLst>
              <a:ext uri="{FF2B5EF4-FFF2-40B4-BE49-F238E27FC236}">
                <a16:creationId xmlns:a16="http://schemas.microsoft.com/office/drawing/2014/main" id="{A9437FD1-5021-A5E2-43B7-85C0625040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20FEE391-551B-BC77-DC36-E1CA221451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745E803-755F-8C8F-0F06-DC7096D26A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64453F-53A8-4147-BC04-47B326B52CBC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186370" name="Rectangle 2">
            <a:extLst>
              <a:ext uri="{FF2B5EF4-FFF2-40B4-BE49-F238E27FC236}">
                <a16:creationId xmlns:a16="http://schemas.microsoft.com/office/drawing/2014/main" id="{6C1CF939-A6E4-8C06-4E97-422311F8F3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>
            <a:extLst>
              <a:ext uri="{FF2B5EF4-FFF2-40B4-BE49-F238E27FC236}">
                <a16:creationId xmlns:a16="http://schemas.microsoft.com/office/drawing/2014/main" id="{90817AFC-B3D5-A105-0260-80C999775E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60158B8-A8D6-519E-A8CA-B1E5A7C790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04E9FA-2A3A-3444-8000-C3D9C16FB731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50530" name="Rectangle 2">
            <a:extLst>
              <a:ext uri="{FF2B5EF4-FFF2-40B4-BE49-F238E27FC236}">
                <a16:creationId xmlns:a16="http://schemas.microsoft.com/office/drawing/2014/main" id="{40E3EEFE-B4C8-2CD5-16CC-834BD8AA4C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1431BF7A-AC4E-F7EF-4DAC-3F2787B7E7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5170D1A-1331-AE10-3FA3-D6AEAF0138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756615-4AC4-DE40-AA1D-683C346001A6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187394" name="Rectangle 2">
            <a:extLst>
              <a:ext uri="{FF2B5EF4-FFF2-40B4-BE49-F238E27FC236}">
                <a16:creationId xmlns:a16="http://schemas.microsoft.com/office/drawing/2014/main" id="{A47F1E2F-4071-E3C4-C053-9D9E44920D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0E692F22-546F-E7BA-4D32-814D9EEA6D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F752E97-CE54-2A4A-7BD2-3A06EC0E94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627CAC-ECF4-8147-8391-DFE1637D4CCD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188418" name="Rectangle 2">
            <a:extLst>
              <a:ext uri="{FF2B5EF4-FFF2-40B4-BE49-F238E27FC236}">
                <a16:creationId xmlns:a16="http://schemas.microsoft.com/office/drawing/2014/main" id="{65241C5B-E8D4-3CE4-D86B-331C1C141B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>
            <a:extLst>
              <a:ext uri="{FF2B5EF4-FFF2-40B4-BE49-F238E27FC236}">
                <a16:creationId xmlns:a16="http://schemas.microsoft.com/office/drawing/2014/main" id="{51714230-8F40-96ED-AB8B-3F0BF440CC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6F9535A-525A-97D7-533D-7FFD6B3ACA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186E1E-4D74-9649-B562-6DCED5781FB6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189442" name="Rectangle 2">
            <a:extLst>
              <a:ext uri="{FF2B5EF4-FFF2-40B4-BE49-F238E27FC236}">
                <a16:creationId xmlns:a16="http://schemas.microsoft.com/office/drawing/2014/main" id="{8BD5F34A-E958-6B39-129E-CC20FD3E33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E0473970-1BEC-ABE2-660B-3332A2687E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BBD56C3-3227-4A6A-FC25-A6AB20376F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D2F9CE-21FA-5F4D-9DA1-E73C144EE080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190466" name="Rectangle 2">
            <a:extLst>
              <a:ext uri="{FF2B5EF4-FFF2-40B4-BE49-F238E27FC236}">
                <a16:creationId xmlns:a16="http://schemas.microsoft.com/office/drawing/2014/main" id="{7F6E267A-C08A-A81D-5EB2-34AEEEDEDC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>
            <a:extLst>
              <a:ext uri="{FF2B5EF4-FFF2-40B4-BE49-F238E27FC236}">
                <a16:creationId xmlns:a16="http://schemas.microsoft.com/office/drawing/2014/main" id="{2E3B62A9-77A8-E4CE-B1C7-181B9B82B2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BF7F12A-1411-A489-2E80-265E968E76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52F5C6-A09F-A148-B270-80CDA7EE90E0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191490" name="Rectangle 2">
            <a:extLst>
              <a:ext uri="{FF2B5EF4-FFF2-40B4-BE49-F238E27FC236}">
                <a16:creationId xmlns:a16="http://schemas.microsoft.com/office/drawing/2014/main" id="{0D1BFEDE-8D9D-1184-3320-FA7F5D0FE8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5171BE6A-E73B-8B0A-7BFB-06A2A9B93C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90C1F4F-C7E9-72EB-AC8B-A8333A4A2A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89A5E3-C1B2-004F-BAC2-5CF4B34A82D2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192514" name="Rectangle 2">
            <a:extLst>
              <a:ext uri="{FF2B5EF4-FFF2-40B4-BE49-F238E27FC236}">
                <a16:creationId xmlns:a16="http://schemas.microsoft.com/office/drawing/2014/main" id="{AE7E23C5-68B6-BF60-1A41-84529E8409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>
            <a:extLst>
              <a:ext uri="{FF2B5EF4-FFF2-40B4-BE49-F238E27FC236}">
                <a16:creationId xmlns:a16="http://schemas.microsoft.com/office/drawing/2014/main" id="{0AF41964-4C01-098A-33AD-5A364DEDEC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9FBE663-88FF-F0F3-FB92-ED29829AFE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8EB32B-C569-1541-91A8-DEC39CC04968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193538" name="Rectangle 2">
            <a:extLst>
              <a:ext uri="{FF2B5EF4-FFF2-40B4-BE49-F238E27FC236}">
                <a16:creationId xmlns:a16="http://schemas.microsoft.com/office/drawing/2014/main" id="{75E33DEC-9DAD-0172-046C-AD55E8D958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C668E879-C4CC-95FC-BC39-0E539EF291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392006C-19F1-DA11-51DD-1EA434D4E5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6F3BD8-37B5-7A48-94CD-6AFDEC45BBE2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194562" name="Rectangle 2">
            <a:extLst>
              <a:ext uri="{FF2B5EF4-FFF2-40B4-BE49-F238E27FC236}">
                <a16:creationId xmlns:a16="http://schemas.microsoft.com/office/drawing/2014/main" id="{ECD5F8C6-D945-2629-0936-86D19B2EF8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>
            <a:extLst>
              <a:ext uri="{FF2B5EF4-FFF2-40B4-BE49-F238E27FC236}">
                <a16:creationId xmlns:a16="http://schemas.microsoft.com/office/drawing/2014/main" id="{BC7E0AD7-4F3B-5CCC-E524-568E96F33B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F702E86-84C5-BDB6-9838-ECB40C1474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0A4449-B3A5-C74E-B739-EC3CE6475BF8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51554" name="Rectangle 2">
            <a:extLst>
              <a:ext uri="{FF2B5EF4-FFF2-40B4-BE49-F238E27FC236}">
                <a16:creationId xmlns:a16="http://schemas.microsoft.com/office/drawing/2014/main" id="{B35F2BF7-C548-EAF4-4B6F-FD6DB20E24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729EC327-10C5-33AE-01F1-15A210490E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0255D20-9A12-C4AB-33D9-1712AEED15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278328-E4A3-3B49-938B-8917D3283312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52578" name="Rectangle 2">
            <a:extLst>
              <a:ext uri="{FF2B5EF4-FFF2-40B4-BE49-F238E27FC236}">
                <a16:creationId xmlns:a16="http://schemas.microsoft.com/office/drawing/2014/main" id="{6A1C504D-34BA-38CF-14DF-2A1D290514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033474FF-E470-F93F-1BCB-3F2D603D18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A691347-B258-3C3E-04D9-2306C47B03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7B9EB1-2118-CF46-A571-B601DB5297C5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53602" name="Rectangle 2">
            <a:extLst>
              <a:ext uri="{FF2B5EF4-FFF2-40B4-BE49-F238E27FC236}">
                <a16:creationId xmlns:a16="http://schemas.microsoft.com/office/drawing/2014/main" id="{465F1DBF-F091-DA8E-0CA4-A9AA18444F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AAC36729-8378-DF3C-F241-D45DFCB225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54E815D-4515-EAF6-1338-99864CB6A7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0A85C4-7E2C-7E42-B259-C39CC6712A19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54626" name="Rectangle 2">
            <a:extLst>
              <a:ext uri="{FF2B5EF4-FFF2-40B4-BE49-F238E27FC236}">
                <a16:creationId xmlns:a16="http://schemas.microsoft.com/office/drawing/2014/main" id="{E7FD52CE-18D7-A11A-E2F4-5202D5C660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53B2B7E9-854E-A301-A103-96335F8E24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A5981AD-7B12-933F-D8EA-87E50B1855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E1F9D1-DCCC-6F45-996B-C2E1FD752490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55650" name="Rectangle 2">
            <a:extLst>
              <a:ext uri="{FF2B5EF4-FFF2-40B4-BE49-F238E27FC236}">
                <a16:creationId xmlns:a16="http://schemas.microsoft.com/office/drawing/2014/main" id="{304D60BB-5F54-3C22-07FF-9AE273E834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79231DEB-6BD6-19AF-6889-85F9899154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A35F7-365B-DE22-52F1-7310734CAC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56149B-6A15-D3D8-431E-E94CFBD95D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E0594-805F-93B9-4BBE-863F017DE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2FB69-3EFE-44BE-C625-DF9E6199F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DB50B-C55E-2830-E69F-B06162BA6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FEE48-0C7D-9044-973F-B518BA3B0A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7754285"/>
      </p:ext>
    </p:extLst>
  </p:cSld>
  <p:clrMapOvr>
    <a:masterClrMapping/>
  </p:clrMapOvr>
  <p:transition spd="med">
    <p:random/>
    <p:sndAc>
      <p:stSnd loop="1">
        <p:snd r:embed="rId1" name="bgmusic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00B86-FFBD-4846-7BDF-832417A08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0F0AA8-F46B-E1D4-00B3-7484C089DF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20D39-E37A-E8AA-1EB0-68F820D21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BE5FB-13C9-10CD-356B-BA7B48A2F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0A4C5-7731-7A6C-02A3-D27247B76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4CCE5-A0B2-3346-90BB-DD3AD61267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9787298"/>
      </p:ext>
    </p:extLst>
  </p:cSld>
  <p:clrMapOvr>
    <a:masterClrMapping/>
  </p:clrMapOvr>
  <p:transition spd="med">
    <p:random/>
    <p:sndAc>
      <p:stSnd loop="1">
        <p:snd r:embed="rId1" name="bgmusic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82DF1A-598B-FC78-C982-E13D78A908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83B9C3-1FD2-3028-14D5-7529B6898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CEB8B-EC92-D2D6-8FB3-FADD432BF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3BFB3-40D0-5B85-6A74-2A3743478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6965C-2188-7D3E-685B-D1F2A07C2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DEDB88-90CD-E141-9118-9F49D3218C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9245258"/>
      </p:ext>
    </p:extLst>
  </p:cSld>
  <p:clrMapOvr>
    <a:masterClrMapping/>
  </p:clrMapOvr>
  <p:transition spd="med">
    <p:random/>
    <p:sndAc>
      <p:stSnd loop="1">
        <p:snd r:embed="rId1" name="bgmusic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BA9F8-4988-1937-A420-ADF1FF427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C511D4F8-9412-4814-E35E-2B12C9F91814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CB17A4-3D4A-D4AD-DB4C-27B9610E8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B6B45-AA2C-64FF-21EE-B8AE190C8F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DDA536-76E0-BDAB-5576-5F1F4D834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20B84B-024B-A329-8A1F-5AFD12804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3D5F9CF-0978-C44B-8199-8E2BE8C583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9454776"/>
      </p:ext>
    </p:extLst>
  </p:cSld>
  <p:clrMapOvr>
    <a:masterClrMapping/>
  </p:clrMapOvr>
  <p:transition spd="med">
    <p:random/>
    <p:sndAc>
      <p:stSnd loop="1">
        <p:snd r:embed="rId1" name="bgmusic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971FB-9583-078D-9640-0F2444537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B27C3-698E-8A6B-3000-A0B21B8CBC0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Online Image Placeholder 3">
            <a:extLst>
              <a:ext uri="{FF2B5EF4-FFF2-40B4-BE49-F238E27FC236}">
                <a16:creationId xmlns:a16="http://schemas.microsoft.com/office/drawing/2014/main" id="{15A83BCC-0E41-038E-434F-24093BB96B68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1DC432-BA24-BEAA-40DD-83FA094158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09DAF7-FFBA-52CC-5F61-F4C5433C3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C6F4EE-510B-F597-D52E-5BB404CD6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B1CCA5D-FA4F-6245-9F23-0C19607700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97074"/>
      </p:ext>
    </p:extLst>
  </p:cSld>
  <p:clrMapOvr>
    <a:masterClrMapping/>
  </p:clrMapOvr>
  <p:transition spd="med">
    <p:random/>
    <p:sndAc>
      <p:stSnd loop="1">
        <p:snd r:embed="rId1" name="bgmusic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1F1DB-BCCB-6846-AADD-ACAED60D1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F0B9D-2258-0BEE-EE60-D9075D5FB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13786-C49C-32A0-DB0A-2F913ADC1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3C79D-0B6F-C8DE-60B1-3616BDF15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35C79-4DE9-73B0-007E-EC81108F0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44BDC7-5174-8847-9542-0B5E4A6E09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8845596"/>
      </p:ext>
    </p:extLst>
  </p:cSld>
  <p:clrMapOvr>
    <a:masterClrMapping/>
  </p:clrMapOvr>
  <p:transition spd="med">
    <p:random/>
    <p:sndAc>
      <p:stSnd loop="1">
        <p:snd r:embed="rId1" name="bgmusic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607E1-1FA9-A6FE-173F-861655FD1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C1536-85B7-6E7B-D1C5-6136021B9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EFDB6C-1DAA-55F6-84ED-07AAB5EA7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966FD-F6F1-AC41-3FCD-3F696BBAA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2540B-EC07-AC22-82F9-FAB68A483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EEDAB3-6C5C-A943-A496-53F390ED5D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449939"/>
      </p:ext>
    </p:extLst>
  </p:cSld>
  <p:clrMapOvr>
    <a:masterClrMapping/>
  </p:clrMapOvr>
  <p:transition spd="med">
    <p:random/>
    <p:sndAc>
      <p:stSnd loop="1">
        <p:snd r:embed="rId1" name="bgmusic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3F8F9-3C7D-02EB-1A00-36F856B7F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B7587-10E5-706A-1C77-01546DAD95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F9C7E1-AB3A-68CF-3252-A89633AB6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8B3357-C7DA-0456-8A10-93AA217EA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095F4D-A184-A4E0-A2A1-ADE0BCA8C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F36B26-9607-CB50-48FB-8C4557CCB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1163C-20CA-5646-85F8-74509DE94D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2870771"/>
      </p:ext>
    </p:extLst>
  </p:cSld>
  <p:clrMapOvr>
    <a:masterClrMapping/>
  </p:clrMapOvr>
  <p:transition spd="med">
    <p:random/>
    <p:sndAc>
      <p:stSnd loop="1">
        <p:snd r:embed="rId1" name="bgmusic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8C497-F7C4-1DE3-814D-C592F56AA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C146C-6563-26D3-BDCB-717AA0691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B1051-42EA-5E9C-7520-EB41C0EE6F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938750-5E93-2DC4-8FCB-360C79DDD9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581667-C7E5-1E61-D406-AFE252FE70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1131D3-5FEA-9945-BA66-19FE50C1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5101D8-2B37-6F96-3887-552BD82A6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931FDE-5734-EFED-6548-29D80EF9E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7169C-8926-234A-AD33-67A1079AA2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3608695"/>
      </p:ext>
    </p:extLst>
  </p:cSld>
  <p:clrMapOvr>
    <a:masterClrMapping/>
  </p:clrMapOvr>
  <p:transition spd="med">
    <p:random/>
    <p:sndAc>
      <p:stSnd loop="1">
        <p:snd r:embed="rId1" name="bgmusic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B8830-3AA8-8EDD-9CF0-1F46DFD35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1527CF-E0E1-2449-5E43-8BCEB25A3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573645-904F-7CDE-5E47-EDC6EA8AB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2876FC-894F-DE71-9874-C2809B593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2415B-0A50-6941-9264-19927ACD5E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6093506"/>
      </p:ext>
    </p:extLst>
  </p:cSld>
  <p:clrMapOvr>
    <a:masterClrMapping/>
  </p:clrMapOvr>
  <p:transition spd="med">
    <p:random/>
    <p:sndAc>
      <p:stSnd loop="1">
        <p:snd r:embed="rId1" name="bgmusic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F6C7D4-FA18-C398-70B7-ABF71E20E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FBB7D5-D2A7-E775-948D-ED5F373EE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472CE-181F-67ED-543A-91160B3E1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0D499-352D-924D-A95D-25C737A681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6898574"/>
      </p:ext>
    </p:extLst>
  </p:cSld>
  <p:clrMapOvr>
    <a:masterClrMapping/>
  </p:clrMapOvr>
  <p:transition spd="med">
    <p:random/>
    <p:sndAc>
      <p:stSnd loop="1">
        <p:snd r:embed="rId1" name="bgmusic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2CFA3-F7F2-209C-9BE0-17FCDC344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71F41-58D8-543D-BD6C-E090829B1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2CC964-51FD-1C87-C94D-2B58D8ADE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258285-8CA6-BADC-E6EA-205F0CCCA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EAAA7D-4B14-2C1C-E19A-000EE94FC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86C7D5-94F2-0928-68CF-BB5D8C5E8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095E7F-7830-3944-BA4F-3528B12B9A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811189"/>
      </p:ext>
    </p:extLst>
  </p:cSld>
  <p:clrMapOvr>
    <a:masterClrMapping/>
  </p:clrMapOvr>
  <p:transition spd="med">
    <p:random/>
    <p:sndAc>
      <p:stSnd loop="1">
        <p:snd r:embed="rId1" name="bgmusic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41881-AAA2-F488-7880-12336D878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852B51-5DD4-E571-8528-43B41915FA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996D5-6B7D-FF82-7BB8-B44CD9CE41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D4A4E9-CA61-000F-5735-ECA1950AF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183299-B8AD-7F59-DD2B-879A8B349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932DFE-5C7B-6938-5C65-63764B986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B8B4CA-D1C6-FD47-B38B-449F85A673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6356265"/>
      </p:ext>
    </p:extLst>
  </p:cSld>
  <p:clrMapOvr>
    <a:masterClrMapping/>
  </p:clrMapOvr>
  <p:transition spd="med">
    <p:random/>
    <p:sndAc>
      <p:stSnd loop="1">
        <p:snd r:embed="rId1" name="bgmusic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88D8C160-AED5-0B2E-793C-C46FED1D5D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5380E065-644B-321E-E290-C00B7ED6DE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FFC4F2E2-738B-BBBF-713C-0EAA9747C61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altLang="en-US"/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E57F68F0-6121-2DFA-9C8B-27F8B9DF09B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39942" name="Rectangle 6">
            <a:extLst>
              <a:ext uri="{FF2B5EF4-FFF2-40B4-BE49-F238E27FC236}">
                <a16:creationId xmlns:a16="http://schemas.microsoft.com/office/drawing/2014/main" id="{1A81436A-F3F2-C18F-CF8C-89CA80B0198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C7F8899-5121-AA46-8BE4-B5D4ACB7120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ransition spd="med">
    <p:random/>
    <p:sndAc>
      <p:stSnd loop="1">
        <p:snd r:embed="rId15" name="bgmusic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26.xml"/><Relationship Id="rId18" Type="http://schemas.openxmlformats.org/officeDocument/2006/relationships/slide" Target="slide41.xml"/><Relationship Id="rId3" Type="http://schemas.openxmlformats.org/officeDocument/2006/relationships/audio" Target="../media/audio2.wav"/><Relationship Id="rId7" Type="http://schemas.openxmlformats.org/officeDocument/2006/relationships/slide" Target="slide8.xml"/><Relationship Id="rId12" Type="http://schemas.openxmlformats.org/officeDocument/2006/relationships/slide" Target="slide23.xml"/><Relationship Id="rId17" Type="http://schemas.openxmlformats.org/officeDocument/2006/relationships/slide" Target="slide38.xml"/><Relationship Id="rId2" Type="http://schemas.openxmlformats.org/officeDocument/2006/relationships/notesSlide" Target="../notesSlides/notesSlide1.xml"/><Relationship Id="rId16" Type="http://schemas.openxmlformats.org/officeDocument/2006/relationships/slide" Target="slide35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20.xml"/><Relationship Id="rId5" Type="http://schemas.openxmlformats.org/officeDocument/2006/relationships/slide" Target="slide2.xml"/><Relationship Id="rId15" Type="http://schemas.openxmlformats.org/officeDocument/2006/relationships/slide" Target="slide32.xml"/><Relationship Id="rId10" Type="http://schemas.openxmlformats.org/officeDocument/2006/relationships/slide" Target="slide17.xml"/><Relationship Id="rId19" Type="http://schemas.openxmlformats.org/officeDocument/2006/relationships/slide" Target="slide44.xml"/><Relationship Id="rId4" Type="http://schemas.openxmlformats.org/officeDocument/2006/relationships/image" Target="../media/image2.png"/><Relationship Id="rId9" Type="http://schemas.openxmlformats.org/officeDocument/2006/relationships/slide" Target="slide14.xml"/><Relationship Id="rId14" Type="http://schemas.openxmlformats.org/officeDocument/2006/relationships/slide" Target="slide2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jpeg"/><Relationship Id="rId5" Type="http://schemas.openxmlformats.org/officeDocument/2006/relationships/audio" Target="../media/audio4.wav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slide" Target="slide12.xml"/><Relationship Id="rId5" Type="http://schemas.openxmlformats.org/officeDocument/2006/relationships/slide" Target="slide13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jpeg"/><Relationship Id="rId5" Type="http://schemas.openxmlformats.org/officeDocument/2006/relationships/audio" Target="../media/audio3.wav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jpeg"/><Relationship Id="rId5" Type="http://schemas.openxmlformats.org/officeDocument/2006/relationships/audio" Target="../media/audio4.wav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6" Type="http://schemas.openxmlformats.org/officeDocument/2006/relationships/slide" Target="slide15.xml"/><Relationship Id="rId5" Type="http://schemas.openxmlformats.org/officeDocument/2006/relationships/slide" Target="slide16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jpeg"/><Relationship Id="rId5" Type="http://schemas.openxmlformats.org/officeDocument/2006/relationships/audio" Target="../media/audio3.wav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jpeg"/><Relationship Id="rId5" Type="http://schemas.openxmlformats.org/officeDocument/2006/relationships/audio" Target="../media/audio4.wav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6" Type="http://schemas.openxmlformats.org/officeDocument/2006/relationships/slide" Target="slide19.xml"/><Relationship Id="rId5" Type="http://schemas.openxmlformats.org/officeDocument/2006/relationships/slide" Target="slide18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jpeg"/><Relationship Id="rId5" Type="http://schemas.openxmlformats.org/officeDocument/2006/relationships/audio" Target="../media/audio3.wav"/><Relationship Id="rId4" Type="http://schemas.openxmlformats.org/officeDocument/2006/relationships/notesSlide" Target="../notesSlides/notesSlide18.xml"/><Relationship Id="rId9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jpeg"/><Relationship Id="rId5" Type="http://schemas.openxmlformats.org/officeDocument/2006/relationships/audio" Target="../media/audio4.wav"/><Relationship Id="rId4" Type="http://schemas.openxmlformats.org/officeDocument/2006/relationships/notesSlide" Target="../notesSlides/notesSlide19.xm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6" Type="http://schemas.openxmlformats.org/officeDocument/2006/relationships/slide" Target="slide21.xml"/><Relationship Id="rId5" Type="http://schemas.openxmlformats.org/officeDocument/2006/relationships/slide" Target="slide22.xml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jpeg"/><Relationship Id="rId5" Type="http://schemas.openxmlformats.org/officeDocument/2006/relationships/audio" Target="../media/audio3.wav"/><Relationship Id="rId4" Type="http://schemas.openxmlformats.org/officeDocument/2006/relationships/notesSlide" Target="../notesSlides/notesSlide21.xml"/><Relationship Id="rId9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jpeg"/><Relationship Id="rId5" Type="http://schemas.openxmlformats.org/officeDocument/2006/relationships/audio" Target="../media/audio4.wav"/><Relationship Id="rId4" Type="http://schemas.openxmlformats.org/officeDocument/2006/relationships/notesSlide" Target="../notesSlides/notesSlide22.xml"/><Relationship Id="rId9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6" Type="http://schemas.openxmlformats.org/officeDocument/2006/relationships/slide" Target="slide24.xml"/><Relationship Id="rId5" Type="http://schemas.openxmlformats.org/officeDocument/2006/relationships/slide" Target="slide25.xml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jpeg"/><Relationship Id="rId5" Type="http://schemas.openxmlformats.org/officeDocument/2006/relationships/audio" Target="../media/audio3.wav"/><Relationship Id="rId4" Type="http://schemas.openxmlformats.org/officeDocument/2006/relationships/notesSlide" Target="../notesSlides/notesSlide24.xml"/><Relationship Id="rId9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jpeg"/><Relationship Id="rId5" Type="http://schemas.openxmlformats.org/officeDocument/2006/relationships/audio" Target="../media/audio4.wav"/><Relationship Id="rId4" Type="http://schemas.openxmlformats.org/officeDocument/2006/relationships/notesSlide" Target="../notesSlides/notesSlide25.xml"/><Relationship Id="rId9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6" Type="http://schemas.openxmlformats.org/officeDocument/2006/relationships/slide" Target="slide27.xml"/><Relationship Id="rId5" Type="http://schemas.openxmlformats.org/officeDocument/2006/relationships/slide" Target="slide28.xml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jpeg"/><Relationship Id="rId5" Type="http://schemas.openxmlformats.org/officeDocument/2006/relationships/audio" Target="../media/audio3.wav"/><Relationship Id="rId4" Type="http://schemas.openxmlformats.org/officeDocument/2006/relationships/notesSlide" Target="../notesSlides/notesSlide27.xml"/><Relationship Id="rId9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jpeg"/><Relationship Id="rId5" Type="http://schemas.openxmlformats.org/officeDocument/2006/relationships/audio" Target="../media/audio4.wav"/><Relationship Id="rId4" Type="http://schemas.openxmlformats.org/officeDocument/2006/relationships/notesSlide" Target="../notesSlides/notesSlide28.xml"/><Relationship Id="rId9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6" Type="http://schemas.openxmlformats.org/officeDocument/2006/relationships/slide" Target="slide31.xml"/><Relationship Id="rId5" Type="http://schemas.openxmlformats.org/officeDocument/2006/relationships/slide" Target="slide30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jpeg"/><Relationship Id="rId5" Type="http://schemas.openxmlformats.org/officeDocument/2006/relationships/audio" Target="../media/audio3.wav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jpeg"/><Relationship Id="rId5" Type="http://schemas.openxmlformats.org/officeDocument/2006/relationships/audio" Target="../media/audio3.wav"/><Relationship Id="rId4" Type="http://schemas.openxmlformats.org/officeDocument/2006/relationships/notesSlide" Target="../notesSlides/notesSlide30.xml"/><Relationship Id="rId9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jpeg"/><Relationship Id="rId5" Type="http://schemas.openxmlformats.org/officeDocument/2006/relationships/audio" Target="../media/audio4.wav"/><Relationship Id="rId4" Type="http://schemas.openxmlformats.org/officeDocument/2006/relationships/notesSlide" Target="../notesSlides/notesSlide31.xml"/><Relationship Id="rId9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Relationship Id="rId6" Type="http://schemas.openxmlformats.org/officeDocument/2006/relationships/slide" Target="slide33.xml"/><Relationship Id="rId5" Type="http://schemas.openxmlformats.org/officeDocument/2006/relationships/slide" Target="slide34.xml"/><Relationship Id="rId4" Type="http://schemas.openxmlformats.org/officeDocument/2006/relationships/audio" Target="../media/audio1.wav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jpeg"/><Relationship Id="rId5" Type="http://schemas.openxmlformats.org/officeDocument/2006/relationships/audio" Target="../media/audio3.wav"/><Relationship Id="rId4" Type="http://schemas.openxmlformats.org/officeDocument/2006/relationships/notesSlide" Target="../notesSlides/notesSlide33.xml"/><Relationship Id="rId9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jpeg"/><Relationship Id="rId5" Type="http://schemas.openxmlformats.org/officeDocument/2006/relationships/audio" Target="../media/audio4.wav"/><Relationship Id="rId4" Type="http://schemas.openxmlformats.org/officeDocument/2006/relationships/notesSlide" Target="../notesSlides/notesSlide34.xml"/><Relationship Id="rId9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Relationship Id="rId6" Type="http://schemas.openxmlformats.org/officeDocument/2006/relationships/slide" Target="slide36.xml"/><Relationship Id="rId5" Type="http://schemas.openxmlformats.org/officeDocument/2006/relationships/slide" Target="slide37.xml"/><Relationship Id="rId4" Type="http://schemas.openxmlformats.org/officeDocument/2006/relationships/audio" Target="../media/audio1.wav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jpeg"/><Relationship Id="rId5" Type="http://schemas.openxmlformats.org/officeDocument/2006/relationships/audio" Target="../media/audio3.wav"/><Relationship Id="rId4" Type="http://schemas.openxmlformats.org/officeDocument/2006/relationships/notesSlide" Target="../notesSlides/notesSlide36.xml"/><Relationship Id="rId9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jpeg"/><Relationship Id="rId5" Type="http://schemas.openxmlformats.org/officeDocument/2006/relationships/audio" Target="../media/audio4.wav"/><Relationship Id="rId4" Type="http://schemas.openxmlformats.org/officeDocument/2006/relationships/notesSlide" Target="../notesSlides/notesSlide37.xml"/><Relationship Id="rId9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Relationship Id="rId6" Type="http://schemas.openxmlformats.org/officeDocument/2006/relationships/slide" Target="slide39.xml"/><Relationship Id="rId5" Type="http://schemas.openxmlformats.org/officeDocument/2006/relationships/slide" Target="slide40.xml"/><Relationship Id="rId4" Type="http://schemas.openxmlformats.org/officeDocument/2006/relationships/audio" Target="../media/audio1.wav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jpeg"/><Relationship Id="rId5" Type="http://schemas.openxmlformats.org/officeDocument/2006/relationships/audio" Target="../media/audio3.wav"/><Relationship Id="rId4" Type="http://schemas.openxmlformats.org/officeDocument/2006/relationships/notesSlide" Target="../notesSlides/notesSlide39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jpeg"/><Relationship Id="rId5" Type="http://schemas.openxmlformats.org/officeDocument/2006/relationships/audio" Target="../media/audio4.wav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jpeg"/><Relationship Id="rId5" Type="http://schemas.openxmlformats.org/officeDocument/2006/relationships/audio" Target="../media/audio4.wav"/><Relationship Id="rId4" Type="http://schemas.openxmlformats.org/officeDocument/2006/relationships/notesSlide" Target="../notesSlides/notesSlide40.xml"/><Relationship Id="rId9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Relationship Id="rId6" Type="http://schemas.openxmlformats.org/officeDocument/2006/relationships/slide" Target="slide43.xml"/><Relationship Id="rId5" Type="http://schemas.openxmlformats.org/officeDocument/2006/relationships/slide" Target="slide42.xml"/><Relationship Id="rId4" Type="http://schemas.openxmlformats.org/officeDocument/2006/relationships/audio" Target="../media/audio1.wav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jpeg"/><Relationship Id="rId5" Type="http://schemas.openxmlformats.org/officeDocument/2006/relationships/audio" Target="../media/audio3.wav"/><Relationship Id="rId4" Type="http://schemas.openxmlformats.org/officeDocument/2006/relationships/notesSlide" Target="../notesSlides/notesSlide42.xml"/><Relationship Id="rId9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jpeg"/><Relationship Id="rId5" Type="http://schemas.openxmlformats.org/officeDocument/2006/relationships/audio" Target="../media/audio4.wav"/><Relationship Id="rId4" Type="http://schemas.openxmlformats.org/officeDocument/2006/relationships/notesSlide" Target="../notesSlides/notesSlide43.xml"/><Relationship Id="rId9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Relationship Id="rId6" Type="http://schemas.openxmlformats.org/officeDocument/2006/relationships/slide" Target="slide45.xml"/><Relationship Id="rId5" Type="http://schemas.openxmlformats.org/officeDocument/2006/relationships/slide" Target="slide46.xml"/><Relationship Id="rId4" Type="http://schemas.openxmlformats.org/officeDocument/2006/relationships/audio" Target="../media/audio1.wav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jpeg"/><Relationship Id="rId5" Type="http://schemas.openxmlformats.org/officeDocument/2006/relationships/audio" Target="../media/audio3.wav"/><Relationship Id="rId4" Type="http://schemas.openxmlformats.org/officeDocument/2006/relationships/notesSlide" Target="../notesSlides/notesSlide45.xml"/><Relationship Id="rId9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jpeg"/><Relationship Id="rId5" Type="http://schemas.openxmlformats.org/officeDocument/2006/relationships/audio" Target="../media/audio4.wav"/><Relationship Id="rId4" Type="http://schemas.openxmlformats.org/officeDocument/2006/relationships/notesSlide" Target="../notesSlides/notesSlide46.xml"/><Relationship Id="rId9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slide" Target="slide1.xml"/><Relationship Id="rId2" Type="http://schemas.openxmlformats.org/officeDocument/2006/relationships/audio" Target="file:///C:/Documents%20and%20Settings/Administrator/My%20Documents/Jim/LHS/Millionaire/start-end.wav" TargetMode="External"/><Relationship Id="rId1" Type="http://schemas.microsoft.com/office/2007/relationships/media" Target="file:///C:/Documents%20and%20Settings/Administrator/My%20Documents/Jim/LHS/Millionaire/start-end.wav" TargetMode="External"/><Relationship Id="rId6" Type="http://schemas.openxmlformats.org/officeDocument/2006/relationships/image" Target="../media/image5.png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47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slide" Target="slide6.xml"/><Relationship Id="rId5" Type="http://schemas.openxmlformats.org/officeDocument/2006/relationships/slide" Target="slide7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jpeg"/><Relationship Id="rId5" Type="http://schemas.openxmlformats.org/officeDocument/2006/relationships/audio" Target="../media/audio3.wav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jpeg"/><Relationship Id="rId5" Type="http://schemas.openxmlformats.org/officeDocument/2006/relationships/audio" Target="../media/audio4.wav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slide" Target="slide9.xml"/><Relationship Id="rId5" Type="http://schemas.openxmlformats.org/officeDocument/2006/relationships/slide" Target="slide10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jpeg"/><Relationship Id="rId5" Type="http://schemas.openxmlformats.org/officeDocument/2006/relationships/audio" Target="../media/audio3.wav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5" name="Picture 3">
            <a:extLst>
              <a:ext uri="{FF2B5EF4-FFF2-40B4-BE49-F238E27FC236}">
                <a16:creationId xmlns:a16="http://schemas.microsoft.com/office/drawing/2014/main" id="{CA82CB24-C28C-1B49-E7FD-D1F194F52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00"/>
            <a:ext cx="2762250" cy="420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965" name="Text Box 13">
            <a:extLst>
              <a:ext uri="{FF2B5EF4-FFF2-40B4-BE49-F238E27FC236}">
                <a16:creationId xmlns:a16="http://schemas.microsoft.com/office/drawing/2014/main" id="{E44BD964-5C91-79B7-996C-125A57A3A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6237288"/>
            <a:ext cx="3457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4D4D4D"/>
                    </a:gs>
                    <a:gs pos="50000">
                      <a:srgbClr val="B2B2B2"/>
                    </a:gs>
                    <a:gs pos="100000">
                      <a:srgbClr val="4D4D4D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400"/>
          </a:p>
        </p:txBody>
      </p:sp>
      <p:sp>
        <p:nvSpPr>
          <p:cNvPr id="125971" name="Text Box 19">
            <a:extLst>
              <a:ext uri="{FF2B5EF4-FFF2-40B4-BE49-F238E27FC236}">
                <a16:creationId xmlns:a16="http://schemas.microsoft.com/office/drawing/2014/main" id="{2F540619-9CEE-CF9A-8A05-D943A8672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6035675"/>
            <a:ext cx="34448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4D4D4D"/>
                    </a:gs>
                    <a:gs pos="50000">
                      <a:srgbClr val="B2B2B2"/>
                    </a:gs>
                    <a:gs pos="100000">
                      <a:srgbClr val="4D4D4D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>
                <a:solidFill>
                  <a:srgbClr val="FF0000"/>
                </a:solidFill>
                <a:latin typeface="Arial" panose="020B0604020202020204" pitchFamily="34" charset="0"/>
                <a:hlinkClick r:id="rId5" action="ppaction://hlinksldjump"/>
              </a:rPr>
              <a:t>1</a:t>
            </a:r>
            <a:r>
              <a:rPr lang="en-GB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 b="1">
                <a:solidFill>
                  <a:srgbClr val="FF0000"/>
                </a:solidFill>
                <a:latin typeface="Arial" panose="020B0604020202020204" pitchFamily="34" charset="0"/>
                <a:hlinkClick r:id="rId6" action="ppaction://hlinksldjump"/>
              </a:rPr>
              <a:t>2</a:t>
            </a:r>
            <a:r>
              <a:rPr lang="en-GB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 b="1">
                <a:solidFill>
                  <a:srgbClr val="FF0000"/>
                </a:solidFill>
                <a:latin typeface="Arial" panose="020B0604020202020204" pitchFamily="34" charset="0"/>
                <a:hlinkClick r:id="rId7" action="ppaction://hlinksldjump"/>
              </a:rPr>
              <a:t>3</a:t>
            </a:r>
            <a:r>
              <a:rPr lang="en-GB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 b="1">
                <a:solidFill>
                  <a:srgbClr val="FF0000"/>
                </a:solidFill>
                <a:latin typeface="Arial" panose="020B0604020202020204" pitchFamily="34" charset="0"/>
                <a:hlinkClick r:id="rId8" action="ppaction://hlinksldjump"/>
              </a:rPr>
              <a:t>4</a:t>
            </a:r>
            <a:r>
              <a:rPr lang="en-GB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 b="1">
                <a:solidFill>
                  <a:srgbClr val="FF0000"/>
                </a:solidFill>
                <a:latin typeface="Arial" panose="020B0604020202020204" pitchFamily="34" charset="0"/>
                <a:hlinkClick r:id="rId9" action="ppaction://hlinksldjump"/>
              </a:rPr>
              <a:t>5</a:t>
            </a:r>
            <a:r>
              <a:rPr lang="en-GB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 b="1">
                <a:solidFill>
                  <a:srgbClr val="FF0000"/>
                </a:solidFill>
                <a:latin typeface="Arial" panose="020B0604020202020204" pitchFamily="34" charset="0"/>
                <a:hlinkClick r:id="rId10" action="ppaction://hlinksldjump"/>
              </a:rPr>
              <a:t>6</a:t>
            </a:r>
            <a:r>
              <a:rPr lang="en-GB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 b="1">
                <a:solidFill>
                  <a:srgbClr val="FF0000"/>
                </a:solidFill>
                <a:latin typeface="Arial" panose="020B0604020202020204" pitchFamily="34" charset="0"/>
                <a:hlinkClick r:id="rId11" action="ppaction://hlinksldjump"/>
              </a:rPr>
              <a:t>7</a:t>
            </a:r>
            <a:r>
              <a:rPr lang="en-GB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 b="1">
                <a:solidFill>
                  <a:srgbClr val="FF0000"/>
                </a:solidFill>
                <a:latin typeface="Arial" panose="020B0604020202020204" pitchFamily="34" charset="0"/>
                <a:hlinkClick r:id="rId12" action="ppaction://hlinksldjump"/>
              </a:rPr>
              <a:t>8</a:t>
            </a:r>
            <a:r>
              <a:rPr lang="en-GB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 b="1">
                <a:solidFill>
                  <a:srgbClr val="FF0000"/>
                </a:solidFill>
                <a:latin typeface="Arial" panose="020B0604020202020204" pitchFamily="34" charset="0"/>
                <a:hlinkClick r:id="rId13" action="ppaction://hlinksldjump"/>
              </a:rPr>
              <a:t>9</a:t>
            </a:r>
            <a:r>
              <a:rPr lang="en-GB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 b="1">
                <a:solidFill>
                  <a:srgbClr val="FF0000"/>
                </a:solidFill>
                <a:latin typeface="Arial" panose="020B0604020202020204" pitchFamily="34" charset="0"/>
                <a:hlinkClick r:id="rId14" action="ppaction://hlinksldjump"/>
              </a:rPr>
              <a:t>10</a:t>
            </a:r>
            <a:r>
              <a:rPr lang="en-GB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 b="1">
                <a:solidFill>
                  <a:srgbClr val="FF0000"/>
                </a:solidFill>
                <a:latin typeface="Arial" panose="020B0604020202020204" pitchFamily="34" charset="0"/>
                <a:hlinkClick r:id="rId15" action="ppaction://hlinksldjump"/>
              </a:rPr>
              <a:t>11</a:t>
            </a:r>
            <a:r>
              <a:rPr lang="en-GB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 b="1">
                <a:solidFill>
                  <a:srgbClr val="FF0000"/>
                </a:solidFill>
                <a:latin typeface="Arial" panose="020B0604020202020204" pitchFamily="34" charset="0"/>
                <a:hlinkClick r:id="rId16" action="ppaction://hlinksldjump"/>
              </a:rPr>
              <a:t>12</a:t>
            </a:r>
            <a:r>
              <a:rPr lang="en-GB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 b="1">
                <a:solidFill>
                  <a:srgbClr val="FF0000"/>
                </a:solidFill>
                <a:latin typeface="Arial" panose="020B0604020202020204" pitchFamily="34" charset="0"/>
                <a:hlinkClick r:id="rId17" action="ppaction://hlinksldjump"/>
              </a:rPr>
              <a:t>13</a:t>
            </a:r>
            <a:r>
              <a:rPr lang="en-GB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 b="1">
                <a:solidFill>
                  <a:srgbClr val="FF0000"/>
                </a:solidFill>
                <a:latin typeface="Arial" panose="020B0604020202020204" pitchFamily="34" charset="0"/>
                <a:hlinkClick r:id="rId18" action="ppaction://hlinksldjump"/>
              </a:rPr>
              <a:t>14</a:t>
            </a:r>
            <a:r>
              <a:rPr lang="en-GB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 b="1">
                <a:solidFill>
                  <a:srgbClr val="FF0000"/>
                </a:solidFill>
                <a:latin typeface="Arial" panose="020B0604020202020204" pitchFamily="34" charset="0"/>
                <a:hlinkClick r:id="rId19" action="ppaction://hlinksldjump"/>
              </a:rPr>
              <a:t>15</a:t>
            </a:r>
            <a:endParaRPr lang="en-GB" altLang="en-US" sz="2400"/>
          </a:p>
        </p:txBody>
      </p:sp>
      <p:pic>
        <p:nvPicPr>
          <p:cNvPr id="125976" name="Picture 24" descr="Qui Veut Gagner des Millions? | Logopedia | Fandom">
            <a:extLst>
              <a:ext uri="{FF2B5EF4-FFF2-40B4-BE49-F238E27FC236}">
                <a16:creationId xmlns:a16="http://schemas.microsoft.com/office/drawing/2014/main" id="{1B33AF88-C1D6-172A-013E-78012ED12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78246"/>
            <a:ext cx="2894807" cy="290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  <p:sndAc>
      <p:stSnd>
        <p:snd r:embed="rId3" name="start-end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D6935B53-943F-2D11-0C56-1E69F8E7F1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Pas de chance !</a:t>
            </a:r>
            <a:endParaRPr lang="en-US" altLang="en-US" sz="54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/>
            </a:endParaRPr>
          </a:p>
        </p:txBody>
      </p:sp>
      <p:pic>
        <p:nvPicPr>
          <p:cNvPr id="100358" name="Picture 6">
            <a:hlinkClick r:id="" action="ppaction://media"/>
            <a:extLst>
              <a:ext uri="{FF2B5EF4-FFF2-40B4-BE49-F238E27FC236}">
                <a16:creationId xmlns:a16="http://schemas.microsoft.com/office/drawing/2014/main" id="{1EFC5850-FE0A-CB36-522D-66F6548CDA7D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58769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nline Image Placeholder 1">
            <a:extLst>
              <a:ext uri="{FF2B5EF4-FFF2-40B4-BE49-F238E27FC236}">
                <a16:creationId xmlns:a16="http://schemas.microsoft.com/office/drawing/2014/main" id="{0F8B509F-EF01-9359-5AAE-82F27479750C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>
              <a:cs typeface="Times New Roman"/>
            </a:endParaRPr>
          </a:p>
        </p:txBody>
      </p:sp>
      <p:pic>
        <p:nvPicPr>
          <p:cNvPr id="4" name="Picture 10" descr="A circular logo with text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5F653245-C346-3AA0-48D5-32D131F48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3638"/>
            <a:ext cx="1884363" cy="188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36F77E-EE28-70F8-9198-276DE2E0ED71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random/>
    <p:sndAc>
      <p:stSnd>
        <p:snd r:embed="rId5" name="wronganswer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0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03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5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035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>
            <a:extLst>
              <a:ext uri="{FF2B5EF4-FFF2-40B4-BE49-F238E27FC236}">
                <a16:creationId xmlns:a16="http://schemas.microsoft.com/office/drawing/2014/main" id="{F269275D-DCFF-87DD-9D6C-9FD45AAC4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3" name="Line 3">
            <a:extLst>
              <a:ext uri="{FF2B5EF4-FFF2-40B4-BE49-F238E27FC236}">
                <a16:creationId xmlns:a16="http://schemas.microsoft.com/office/drawing/2014/main" id="{050ACCEC-CD0E-747F-D5E6-8FABF5AA1C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6324" name="Group 4">
            <a:extLst>
              <a:ext uri="{FF2B5EF4-FFF2-40B4-BE49-F238E27FC236}">
                <a16:creationId xmlns:a16="http://schemas.microsoft.com/office/drawing/2014/main" id="{FE3417DC-2388-7448-7AB2-89650DD1B28A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3962400"/>
            <a:ext cx="8686800" cy="990600"/>
            <a:chOff x="144" y="2496"/>
            <a:chExt cx="5472" cy="624"/>
          </a:xfrm>
        </p:grpSpPr>
        <p:sp>
          <p:nvSpPr>
            <p:cNvPr id="56325" name="Line 5">
              <a:extLst>
                <a:ext uri="{FF2B5EF4-FFF2-40B4-BE49-F238E27FC236}">
                  <a16:creationId xmlns:a16="http://schemas.microsoft.com/office/drawing/2014/main" id="{6D9F6C54-BD09-3E87-FEF3-65ADC35F01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6326" name="Group 6">
              <a:extLst>
                <a:ext uri="{FF2B5EF4-FFF2-40B4-BE49-F238E27FC236}">
                  <a16:creationId xmlns:a16="http://schemas.microsoft.com/office/drawing/2014/main" id="{4B066C8A-872E-2F88-4326-B272184B2C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56327" name="Line 7">
                <a:extLst>
                  <a:ext uri="{FF2B5EF4-FFF2-40B4-BE49-F238E27FC236}">
                    <a16:creationId xmlns:a16="http://schemas.microsoft.com/office/drawing/2014/main" id="{812C7D59-0852-B902-5178-11F61B07C0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28" name="AutoShape 8">
                <a:extLst>
                  <a:ext uri="{FF2B5EF4-FFF2-40B4-BE49-F238E27FC236}">
                    <a16:creationId xmlns:a16="http://schemas.microsoft.com/office/drawing/2014/main" id="{3D47D9BA-7CA8-6F4E-29B4-F7D6435330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6329" name="Group 9">
              <a:extLst>
                <a:ext uri="{FF2B5EF4-FFF2-40B4-BE49-F238E27FC236}">
                  <a16:creationId xmlns:a16="http://schemas.microsoft.com/office/drawing/2014/main" id="{9A9B42CD-50D9-795F-400E-478081B8D6B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56330" name="Line 10">
                <a:extLst>
                  <a:ext uri="{FF2B5EF4-FFF2-40B4-BE49-F238E27FC236}">
                    <a16:creationId xmlns:a16="http://schemas.microsoft.com/office/drawing/2014/main" id="{6B24C949-F5E6-A0E7-7613-2CAACFEEA0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31" name="AutoShape 11">
                <a:extLst>
                  <a:ext uri="{FF2B5EF4-FFF2-40B4-BE49-F238E27FC236}">
                    <a16:creationId xmlns:a16="http://schemas.microsoft.com/office/drawing/2014/main" id="{58CEFA32-0C6A-2926-9333-DCE35DCC1C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altLang="en-US"/>
              </a:p>
            </p:txBody>
          </p:sp>
        </p:grpSp>
      </p:grpSp>
      <p:sp>
        <p:nvSpPr>
          <p:cNvPr id="56332" name="AutoShape 1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AF3046FB-EC00-D56F-5726-3044F48C4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3" name="AutoShape 13">
            <a:extLst>
              <a:ext uri="{FF2B5EF4-FFF2-40B4-BE49-F238E27FC236}">
                <a16:creationId xmlns:a16="http://schemas.microsoft.com/office/drawing/2014/main" id="{D0312D5E-C14A-03E0-3C0C-E11C15744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4" name="AutoShape 14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E1F4A03E-068F-BC68-1240-422A18B38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5" name="AutoShape 15">
            <a:extLst>
              <a:ext uri="{FF2B5EF4-FFF2-40B4-BE49-F238E27FC236}">
                <a16:creationId xmlns:a16="http://schemas.microsoft.com/office/drawing/2014/main" id="{064B1A10-2E70-5E69-DA67-899612FCA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6" name="Text Box 16">
            <a:extLst>
              <a:ext uri="{FF2B5EF4-FFF2-40B4-BE49-F238E27FC236}">
                <a16:creationId xmlns:a16="http://schemas.microsoft.com/office/drawing/2014/main" id="{BC1A9521-7A63-C820-ECA6-3CBA00D3A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A: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56337" name="Text Box 17">
            <a:extLst>
              <a:ext uri="{FF2B5EF4-FFF2-40B4-BE49-F238E27FC236}">
                <a16:creationId xmlns:a16="http://schemas.microsoft.com/office/drawing/2014/main" id="{E5A12879-93BD-C987-87D6-B142F9B41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B: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56338" name="Text Box 18">
            <a:extLst>
              <a:ext uri="{FF2B5EF4-FFF2-40B4-BE49-F238E27FC236}">
                <a16:creationId xmlns:a16="http://schemas.microsoft.com/office/drawing/2014/main" id="{D3CF297B-7D04-8D80-D9DB-D36963EEA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42926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 err="1">
                <a:solidFill>
                  <a:srgbClr val="C0C0C0"/>
                </a:solidFill>
                <a:latin typeface="Arial" panose="020B0604020202020204" pitchFamily="34" charset="0"/>
              </a:rPr>
              <a:t>Joueuse</a:t>
            </a:r>
            <a:endParaRPr lang="en-US" altLang="en-US" sz="1400" b="1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sp>
        <p:nvSpPr>
          <p:cNvPr id="56339" name="Text Box 19">
            <a:extLst>
              <a:ext uri="{FF2B5EF4-FFF2-40B4-BE49-F238E27FC236}">
                <a16:creationId xmlns:a16="http://schemas.microsoft.com/office/drawing/2014/main" id="{A05E1AF3-CEFE-FC7A-9719-9CB957A29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267200"/>
            <a:ext cx="2133600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 err="1">
                <a:solidFill>
                  <a:srgbClr val="C0C0C0"/>
                </a:solidFill>
                <a:latin typeface="Arial" panose="020B0604020202020204" pitchFamily="34" charset="0"/>
              </a:rPr>
              <a:t>Entraineur</a:t>
            </a:r>
            <a:endParaRPr lang="en-US" altLang="en-US" sz="1400" b="1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grpSp>
        <p:nvGrpSpPr>
          <p:cNvPr id="56340" name="Group 20">
            <a:extLst>
              <a:ext uri="{FF2B5EF4-FFF2-40B4-BE49-F238E27FC236}">
                <a16:creationId xmlns:a16="http://schemas.microsoft.com/office/drawing/2014/main" id="{28EDA30B-4596-8FE8-036E-5E753B002234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609600"/>
            <a:ext cx="7847013" cy="1163638"/>
            <a:chOff x="432" y="384"/>
            <a:chExt cx="4944" cy="1728"/>
          </a:xfrm>
        </p:grpSpPr>
        <p:sp>
          <p:nvSpPr>
            <p:cNvPr id="56341" name="AutoShape 21">
              <a:extLst>
                <a:ext uri="{FF2B5EF4-FFF2-40B4-BE49-F238E27FC236}">
                  <a16:creationId xmlns:a16="http://schemas.microsoft.com/office/drawing/2014/main" id="{656F3321-E2C9-01FF-B199-3ACD516CC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2400">
                  <a:solidFill>
                    <a:srgbClr val="C0C0C0"/>
                  </a:solidFill>
                  <a:latin typeface="Arial" panose="020B0604020202020204" pitchFamily="34" charset="0"/>
                </a:rPr>
                <a:t>£500</a:t>
              </a:r>
            </a:p>
            <a:p>
              <a:pPr eaLnBrk="1" hangingPunct="1"/>
              <a:r>
                <a:rPr lang="en-US" altLang="en-US" sz="2000">
                  <a:solidFill>
                    <a:schemeClr val="hlink"/>
                  </a:solidFill>
                  <a:latin typeface="Arial" panose="020B0604020202020204" pitchFamily="34" charset="0"/>
                </a:rPr>
                <a:t>Player (feminine)</a:t>
              </a:r>
            </a:p>
          </p:txBody>
        </p:sp>
        <p:sp>
          <p:nvSpPr>
            <p:cNvPr id="56342" name="AutoShape 22">
              <a:extLst>
                <a:ext uri="{FF2B5EF4-FFF2-40B4-BE49-F238E27FC236}">
                  <a16:creationId xmlns:a16="http://schemas.microsoft.com/office/drawing/2014/main" id="{3A28CB4B-9A2D-1150-AE4D-A03EBB7F1E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3" name="AutoShape 23">
              <a:extLst>
                <a:ext uri="{FF2B5EF4-FFF2-40B4-BE49-F238E27FC236}">
                  <a16:creationId xmlns:a16="http://schemas.microsoft.com/office/drawing/2014/main" id="{EA56D17D-4FEF-FCE5-F32C-FB4ADD8D0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6344" name="Group 24">
            <a:extLst>
              <a:ext uri="{FF2B5EF4-FFF2-40B4-BE49-F238E27FC236}">
                <a16:creationId xmlns:a16="http://schemas.microsoft.com/office/drawing/2014/main" id="{DA2E6456-0AFE-82F5-A387-C2829CE678A4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5300663"/>
            <a:ext cx="8686800" cy="990600"/>
            <a:chOff x="144" y="2496"/>
            <a:chExt cx="5472" cy="624"/>
          </a:xfrm>
        </p:grpSpPr>
        <p:sp>
          <p:nvSpPr>
            <p:cNvPr id="56345" name="Line 25">
              <a:extLst>
                <a:ext uri="{FF2B5EF4-FFF2-40B4-BE49-F238E27FC236}">
                  <a16:creationId xmlns:a16="http://schemas.microsoft.com/office/drawing/2014/main" id="{F1DE8D50-0266-E224-984B-6A215BA8E5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6346" name="Group 26">
              <a:extLst>
                <a:ext uri="{FF2B5EF4-FFF2-40B4-BE49-F238E27FC236}">
                  <a16:creationId xmlns:a16="http://schemas.microsoft.com/office/drawing/2014/main" id="{A8ADBE04-915F-B100-F997-08EDB0AA11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56347" name="Line 27">
                <a:extLst>
                  <a:ext uri="{FF2B5EF4-FFF2-40B4-BE49-F238E27FC236}">
                    <a16:creationId xmlns:a16="http://schemas.microsoft.com/office/drawing/2014/main" id="{5796F15C-3149-03C2-CA94-B6ECCB3E22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48" name="AutoShape 28">
                <a:extLst>
                  <a:ext uri="{FF2B5EF4-FFF2-40B4-BE49-F238E27FC236}">
                    <a16:creationId xmlns:a16="http://schemas.microsoft.com/office/drawing/2014/main" id="{79FD9DF9-BE4F-4797-06D7-ED698D4A79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6349" name="Group 29">
              <a:extLst>
                <a:ext uri="{FF2B5EF4-FFF2-40B4-BE49-F238E27FC236}">
                  <a16:creationId xmlns:a16="http://schemas.microsoft.com/office/drawing/2014/main" id="{A3E81456-31A9-F927-0C11-532D5B71BEB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56350" name="Line 30">
                <a:extLst>
                  <a:ext uri="{FF2B5EF4-FFF2-40B4-BE49-F238E27FC236}">
                    <a16:creationId xmlns:a16="http://schemas.microsoft.com/office/drawing/2014/main" id="{31BD6CB0-283C-493A-8793-F306A46782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51" name="AutoShape 31">
                <a:extLst>
                  <a:ext uri="{FF2B5EF4-FFF2-40B4-BE49-F238E27FC236}">
                    <a16:creationId xmlns:a16="http://schemas.microsoft.com/office/drawing/2014/main" id="{4D70D85A-1B7D-99E7-1B10-2086D8687B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6352" name="AutoShape 3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D0E52649-D438-2CB8-3ACB-CDB4F53A0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53" name="AutoShape 33">
            <a:extLst>
              <a:ext uri="{FF2B5EF4-FFF2-40B4-BE49-F238E27FC236}">
                <a16:creationId xmlns:a16="http://schemas.microsoft.com/office/drawing/2014/main" id="{34105836-D3AB-D24F-0481-76DDA3A34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54" name="AutoShape 34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47CDB594-12A5-0157-BAF4-94A7C34DC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55" name="AutoShape 35">
            <a:extLst>
              <a:ext uri="{FF2B5EF4-FFF2-40B4-BE49-F238E27FC236}">
                <a16:creationId xmlns:a16="http://schemas.microsoft.com/office/drawing/2014/main" id="{8FA343F6-9119-F99B-F0CF-740A769E2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56" name="Text Box 36">
            <a:extLst>
              <a:ext uri="{FF2B5EF4-FFF2-40B4-BE49-F238E27FC236}">
                <a16:creationId xmlns:a16="http://schemas.microsoft.com/office/drawing/2014/main" id="{6E1ACAB7-2F29-9C5D-B6FC-12FF7E555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C: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56357" name="Text Box 37">
            <a:extLst>
              <a:ext uri="{FF2B5EF4-FFF2-40B4-BE49-F238E27FC236}">
                <a16:creationId xmlns:a16="http://schemas.microsoft.com/office/drawing/2014/main" id="{65459070-4800-5B7A-CDBE-63E38486A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D: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56358" name="Text Box 38">
            <a:extLst>
              <a:ext uri="{FF2B5EF4-FFF2-40B4-BE49-F238E27FC236}">
                <a16:creationId xmlns:a16="http://schemas.microsoft.com/office/drawing/2014/main" id="{317E3EC2-695E-84C9-3D1A-B56FE60A2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5661025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 err="1">
                <a:solidFill>
                  <a:srgbClr val="C0C0C0"/>
                </a:solidFill>
                <a:latin typeface="Arial" panose="020B0604020202020204" pitchFamily="34" charset="0"/>
              </a:rPr>
              <a:t>Jouer</a:t>
            </a:r>
            <a:endParaRPr lang="en-US" altLang="en-US" sz="1400" b="1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sp>
        <p:nvSpPr>
          <p:cNvPr id="56359" name="Text Box 39">
            <a:extLst>
              <a:ext uri="{FF2B5EF4-FFF2-40B4-BE49-F238E27FC236}">
                <a16:creationId xmlns:a16="http://schemas.microsoft.com/office/drawing/2014/main" id="{2DF3A47B-973E-87AD-C044-D1E81E2E2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5661025"/>
            <a:ext cx="2133600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 err="1">
                <a:solidFill>
                  <a:srgbClr val="C0C0C0"/>
                </a:solidFill>
                <a:latin typeface="Arial" panose="020B0604020202020204" pitchFamily="34" charset="0"/>
              </a:rPr>
              <a:t>Joueur</a:t>
            </a:r>
            <a:endParaRPr lang="en-US" altLang="en-US" sz="1400" b="1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  <p:sndAc>
      <p:stSnd loop="1">
        <p:snd r:embed="rId4" name="bgmusic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26A6BBDA-E7F9-E16F-7621-4872548081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>
            <a:outerShdw dist="74053" dir="3542175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Super !</a:t>
            </a:r>
          </a:p>
        </p:txBody>
      </p:sp>
      <p:pic>
        <p:nvPicPr>
          <p:cNvPr id="101381" name="Picture 5">
            <a:hlinkClick r:id="" action="ppaction://media"/>
            <a:extLst>
              <a:ext uri="{FF2B5EF4-FFF2-40B4-BE49-F238E27FC236}">
                <a16:creationId xmlns:a16="http://schemas.microsoft.com/office/drawing/2014/main" id="{B3499D65-594D-B5EF-B9D5-A4FC3A5D99B3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7316788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84" name="AutoShape 8">
            <a:hlinkClick r:id="rId8" action="ppaction://hlinksldjump"/>
            <a:extLst>
              <a:ext uri="{FF2B5EF4-FFF2-40B4-BE49-F238E27FC236}">
                <a16:creationId xmlns:a16="http://schemas.microsoft.com/office/drawing/2014/main" id="{BF43FAC5-3ADF-1FCA-6C79-45B674EC6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308725"/>
            <a:ext cx="792162" cy="360363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24" descr="Qui Veut Gagner des Millions? | Logopedia | Fandom">
            <a:extLst>
              <a:ext uri="{FF2B5EF4-FFF2-40B4-BE49-F238E27FC236}">
                <a16:creationId xmlns:a16="http://schemas.microsoft.com/office/drawing/2014/main" id="{BCD799F7-ADC8-8F9F-C295-DABBA8263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008" y="1718328"/>
            <a:ext cx="3278175" cy="328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  <p:sndAc>
      <p:stSnd>
        <p:snd r:embed="rId5" name="winlight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1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13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38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38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279C97DC-C85A-2F05-B97E-583D805E15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Pas de chance !</a:t>
            </a:r>
          </a:p>
        </p:txBody>
      </p:sp>
      <p:pic>
        <p:nvPicPr>
          <p:cNvPr id="102407" name="Picture 7">
            <a:hlinkClick r:id="" action="ppaction://media"/>
            <a:extLst>
              <a:ext uri="{FF2B5EF4-FFF2-40B4-BE49-F238E27FC236}">
                <a16:creationId xmlns:a16="http://schemas.microsoft.com/office/drawing/2014/main" id="{C28A8884-D554-2F89-501A-D6072271E98B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59499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nline Image Placeholder 1">
            <a:extLst>
              <a:ext uri="{FF2B5EF4-FFF2-40B4-BE49-F238E27FC236}">
                <a16:creationId xmlns:a16="http://schemas.microsoft.com/office/drawing/2014/main" id="{E5F0B1E3-773C-FE9A-F142-F4BDA36E89E8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>
              <a:cs typeface="Times New Roman"/>
            </a:endParaRPr>
          </a:p>
        </p:txBody>
      </p:sp>
      <p:pic>
        <p:nvPicPr>
          <p:cNvPr id="4" name="Picture 10" descr="A circular logo with text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A535929A-41EF-206B-87B3-4C9133990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3638"/>
            <a:ext cx="1884363" cy="188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DE7E14E-EBD1-5AF3-94FD-925F8A4F82C4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random/>
    <p:sndAc>
      <p:stSnd>
        <p:snd r:embed="rId5" name="wronganswer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4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0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0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>
            <a:extLst>
              <a:ext uri="{FF2B5EF4-FFF2-40B4-BE49-F238E27FC236}">
                <a16:creationId xmlns:a16="http://schemas.microsoft.com/office/drawing/2014/main" id="{2B97BABD-69E9-8333-024A-65FFC7C65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7" name="Line 3">
            <a:extLst>
              <a:ext uri="{FF2B5EF4-FFF2-40B4-BE49-F238E27FC236}">
                <a16:creationId xmlns:a16="http://schemas.microsoft.com/office/drawing/2014/main" id="{1B858979-4398-189B-D8DE-2D2F5B44D2A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7348" name="Group 4">
            <a:extLst>
              <a:ext uri="{FF2B5EF4-FFF2-40B4-BE49-F238E27FC236}">
                <a16:creationId xmlns:a16="http://schemas.microsoft.com/office/drawing/2014/main" id="{2D25A996-7B50-F88D-91C6-D0E84A4D56F8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3962400"/>
            <a:ext cx="8686800" cy="990600"/>
            <a:chOff x="144" y="2496"/>
            <a:chExt cx="5472" cy="624"/>
          </a:xfrm>
        </p:grpSpPr>
        <p:sp>
          <p:nvSpPr>
            <p:cNvPr id="57349" name="Line 5">
              <a:extLst>
                <a:ext uri="{FF2B5EF4-FFF2-40B4-BE49-F238E27FC236}">
                  <a16:creationId xmlns:a16="http://schemas.microsoft.com/office/drawing/2014/main" id="{42760F26-DCC5-9363-C879-D04034E313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7350" name="Group 6">
              <a:extLst>
                <a:ext uri="{FF2B5EF4-FFF2-40B4-BE49-F238E27FC236}">
                  <a16:creationId xmlns:a16="http://schemas.microsoft.com/office/drawing/2014/main" id="{9E61BF97-CCF2-F014-5259-752014DDC0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57351" name="Line 7">
                <a:extLst>
                  <a:ext uri="{FF2B5EF4-FFF2-40B4-BE49-F238E27FC236}">
                    <a16:creationId xmlns:a16="http://schemas.microsoft.com/office/drawing/2014/main" id="{3C7A3C7E-1A09-E8A5-9644-EE78C8D548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52" name="AutoShape 8">
                <a:extLst>
                  <a:ext uri="{FF2B5EF4-FFF2-40B4-BE49-F238E27FC236}">
                    <a16:creationId xmlns:a16="http://schemas.microsoft.com/office/drawing/2014/main" id="{110C8DEE-76CB-CDB6-0AA4-10750048D7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7353" name="Group 9">
              <a:extLst>
                <a:ext uri="{FF2B5EF4-FFF2-40B4-BE49-F238E27FC236}">
                  <a16:creationId xmlns:a16="http://schemas.microsoft.com/office/drawing/2014/main" id="{A1B932C1-03F3-AAAE-730C-543FB0A951C3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57354" name="Line 10">
                <a:extLst>
                  <a:ext uri="{FF2B5EF4-FFF2-40B4-BE49-F238E27FC236}">
                    <a16:creationId xmlns:a16="http://schemas.microsoft.com/office/drawing/2014/main" id="{FE8E0940-8060-4CE3-867D-8A263CAC20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55" name="AutoShape 11">
                <a:extLst>
                  <a:ext uri="{FF2B5EF4-FFF2-40B4-BE49-F238E27FC236}">
                    <a16:creationId xmlns:a16="http://schemas.microsoft.com/office/drawing/2014/main" id="{57C21D37-353C-1F71-7935-C4CFBA8B93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7356" name="AutoShape 1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EA7191B4-81D6-9BD2-8A02-EE5CCBF33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7" name="AutoShape 13">
            <a:extLst>
              <a:ext uri="{FF2B5EF4-FFF2-40B4-BE49-F238E27FC236}">
                <a16:creationId xmlns:a16="http://schemas.microsoft.com/office/drawing/2014/main" id="{1865F1C4-34A8-941D-6415-CDE86B388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8" name="AutoShape 14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90CB4C4-7047-D016-440D-3BD11E616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9" name="AutoShape 15">
            <a:extLst>
              <a:ext uri="{FF2B5EF4-FFF2-40B4-BE49-F238E27FC236}">
                <a16:creationId xmlns:a16="http://schemas.microsoft.com/office/drawing/2014/main" id="{1AE98169-2C95-EE90-B101-3D73E5E5A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0" name="Text Box 16">
            <a:extLst>
              <a:ext uri="{FF2B5EF4-FFF2-40B4-BE49-F238E27FC236}">
                <a16:creationId xmlns:a16="http://schemas.microsoft.com/office/drawing/2014/main" id="{94B805F4-B487-51E7-AE5D-4C1B2766E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A: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57361" name="Text Box 17">
            <a:extLst>
              <a:ext uri="{FF2B5EF4-FFF2-40B4-BE49-F238E27FC236}">
                <a16:creationId xmlns:a16="http://schemas.microsoft.com/office/drawing/2014/main" id="{2A9CAAEE-16FC-B3E3-AEF0-A4F87DC53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B: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57362" name="Text Box 18">
            <a:extLst>
              <a:ext uri="{FF2B5EF4-FFF2-40B4-BE49-F238E27FC236}">
                <a16:creationId xmlns:a16="http://schemas.microsoft.com/office/drawing/2014/main" id="{67B06E71-3CD6-F90E-245E-416060736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2672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>
                <a:solidFill>
                  <a:srgbClr val="C0C0C0"/>
                </a:solidFill>
                <a:latin typeface="Arial"/>
                <a:cs typeface="Arial"/>
              </a:rPr>
              <a:t>Ballon</a:t>
            </a:r>
            <a:endParaRPr lang="en-US" altLang="en-US" sz="1400" b="1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sp>
        <p:nvSpPr>
          <p:cNvPr id="57363" name="Text Box 19">
            <a:extLst>
              <a:ext uri="{FF2B5EF4-FFF2-40B4-BE49-F238E27FC236}">
                <a16:creationId xmlns:a16="http://schemas.microsoft.com/office/drawing/2014/main" id="{EF39EE5C-738F-6E7E-5E26-EB0F2343F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267200"/>
            <a:ext cx="2133600" cy="3460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b="1">
                <a:solidFill>
                  <a:srgbClr val="C0C0C0"/>
                </a:solidFill>
                <a:latin typeface="Times New Roman"/>
                <a:cs typeface="Times New Roman"/>
              </a:rPr>
              <a:t>Jaune</a:t>
            </a:r>
            <a:endParaRPr lang="en-US" altLang="en-US" b="1">
              <a:solidFill>
                <a:srgbClr val="C0C0C0"/>
              </a:solidFill>
            </a:endParaRPr>
          </a:p>
        </p:txBody>
      </p:sp>
      <p:grpSp>
        <p:nvGrpSpPr>
          <p:cNvPr id="57364" name="Group 20">
            <a:extLst>
              <a:ext uri="{FF2B5EF4-FFF2-40B4-BE49-F238E27FC236}">
                <a16:creationId xmlns:a16="http://schemas.microsoft.com/office/drawing/2014/main" id="{84F5F438-5474-567D-0C07-B7EE77BB8D9E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609600"/>
            <a:ext cx="7847013" cy="1163638"/>
            <a:chOff x="432" y="384"/>
            <a:chExt cx="4944" cy="1728"/>
          </a:xfrm>
        </p:grpSpPr>
        <p:sp>
          <p:nvSpPr>
            <p:cNvPr id="57365" name="AutoShape 21">
              <a:extLst>
                <a:ext uri="{FF2B5EF4-FFF2-40B4-BE49-F238E27FC236}">
                  <a16:creationId xmlns:a16="http://schemas.microsoft.com/office/drawing/2014/main" id="{116147AA-1C82-C2F1-576B-3C4AEC025E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40" tIns="45720" rIns="91440" bIns="45720" anchor="ctr"/>
            <a:lstStyle/>
            <a:p>
              <a:r>
                <a:rPr lang="en-US" altLang="en-US" sz="2400">
                  <a:solidFill>
                    <a:srgbClr val="C0C0C0"/>
                  </a:solidFill>
                  <a:latin typeface="Arial" panose="020B0604020202020204" pitchFamily="34" charset="0"/>
                </a:rPr>
                <a:t>£1,000</a:t>
              </a:r>
            </a:p>
            <a:p>
              <a:pPr eaLnBrk="1" hangingPunct="1"/>
              <a:r>
                <a:rPr lang="en-US" altLang="en-US" sz="1800">
                  <a:solidFill>
                    <a:schemeClr val="hlink"/>
                  </a:solidFill>
                  <a:latin typeface="Arial"/>
                  <a:cs typeface="Arial"/>
                </a:rPr>
                <a:t>Football shirt</a:t>
              </a:r>
              <a:endParaRPr lang="en-US" altLang="en-US" sz="1800">
                <a:solidFill>
                  <a:schemeClr val="hlink"/>
                </a:solidFill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57366" name="AutoShape 22">
              <a:extLst>
                <a:ext uri="{FF2B5EF4-FFF2-40B4-BE49-F238E27FC236}">
                  <a16:creationId xmlns:a16="http://schemas.microsoft.com/office/drawing/2014/main" id="{B5C87104-945F-23E2-A4DC-AD7C352F4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7" name="AutoShape 23">
              <a:extLst>
                <a:ext uri="{FF2B5EF4-FFF2-40B4-BE49-F238E27FC236}">
                  <a16:creationId xmlns:a16="http://schemas.microsoft.com/office/drawing/2014/main" id="{C4FE26D4-88E4-D030-4AFB-BB4A8256BF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368" name="Group 24">
            <a:extLst>
              <a:ext uri="{FF2B5EF4-FFF2-40B4-BE49-F238E27FC236}">
                <a16:creationId xmlns:a16="http://schemas.microsoft.com/office/drawing/2014/main" id="{57218695-3356-79BB-119E-BDFA4F3C37CF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5334000"/>
            <a:ext cx="8686800" cy="990600"/>
            <a:chOff x="144" y="2496"/>
            <a:chExt cx="5472" cy="624"/>
          </a:xfrm>
        </p:grpSpPr>
        <p:sp>
          <p:nvSpPr>
            <p:cNvPr id="57369" name="Line 25">
              <a:extLst>
                <a:ext uri="{FF2B5EF4-FFF2-40B4-BE49-F238E27FC236}">
                  <a16:creationId xmlns:a16="http://schemas.microsoft.com/office/drawing/2014/main" id="{22988E1A-BA98-5459-A811-AB25F5FF9F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7370" name="Group 26">
              <a:extLst>
                <a:ext uri="{FF2B5EF4-FFF2-40B4-BE49-F238E27FC236}">
                  <a16:creationId xmlns:a16="http://schemas.microsoft.com/office/drawing/2014/main" id="{A96E4775-49A5-7FD6-9403-118AAFAB6C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57371" name="Line 27">
                <a:extLst>
                  <a:ext uri="{FF2B5EF4-FFF2-40B4-BE49-F238E27FC236}">
                    <a16:creationId xmlns:a16="http://schemas.microsoft.com/office/drawing/2014/main" id="{537A8AF7-A161-94B3-B00D-04D93869BD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72" name="AutoShape 28">
                <a:extLst>
                  <a:ext uri="{FF2B5EF4-FFF2-40B4-BE49-F238E27FC236}">
                    <a16:creationId xmlns:a16="http://schemas.microsoft.com/office/drawing/2014/main" id="{234EF798-AE0E-1CD3-7218-3470D91DA5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7373" name="Group 29">
              <a:extLst>
                <a:ext uri="{FF2B5EF4-FFF2-40B4-BE49-F238E27FC236}">
                  <a16:creationId xmlns:a16="http://schemas.microsoft.com/office/drawing/2014/main" id="{ED9DA256-EC00-8B0B-E633-E087A8E6052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57374" name="Line 30">
                <a:extLst>
                  <a:ext uri="{FF2B5EF4-FFF2-40B4-BE49-F238E27FC236}">
                    <a16:creationId xmlns:a16="http://schemas.microsoft.com/office/drawing/2014/main" id="{7D83D3DE-677A-F963-B842-85FA5498D3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75" name="AutoShape 31">
                <a:extLst>
                  <a:ext uri="{FF2B5EF4-FFF2-40B4-BE49-F238E27FC236}">
                    <a16:creationId xmlns:a16="http://schemas.microsoft.com/office/drawing/2014/main" id="{401AFB5D-8C31-819D-8239-D5F84FEF12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7376" name="AutoShape 32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9EF4CF05-ADD5-D443-F593-3272ECC32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77" name="AutoShape 33">
            <a:extLst>
              <a:ext uri="{FF2B5EF4-FFF2-40B4-BE49-F238E27FC236}">
                <a16:creationId xmlns:a16="http://schemas.microsoft.com/office/drawing/2014/main" id="{D4AB7062-AB9E-76C7-7114-8A3285CDD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78" name="AutoShape 34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48DB992B-F35F-7943-EF82-2ECCB4E7E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79" name="AutoShape 35">
            <a:extLst>
              <a:ext uri="{FF2B5EF4-FFF2-40B4-BE49-F238E27FC236}">
                <a16:creationId xmlns:a16="http://schemas.microsoft.com/office/drawing/2014/main" id="{50C639F1-944D-187E-2213-F2D3B0E75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80" name="Text Box 36">
            <a:extLst>
              <a:ext uri="{FF2B5EF4-FFF2-40B4-BE49-F238E27FC236}">
                <a16:creationId xmlns:a16="http://schemas.microsoft.com/office/drawing/2014/main" id="{13525622-7AAB-5D79-AFA0-534250685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C: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57381" name="Text Box 37">
            <a:extLst>
              <a:ext uri="{FF2B5EF4-FFF2-40B4-BE49-F238E27FC236}">
                <a16:creationId xmlns:a16="http://schemas.microsoft.com/office/drawing/2014/main" id="{5A351E97-F770-86A6-6508-AA2CFB318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D: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57382" name="Text Box 38">
            <a:extLst>
              <a:ext uri="{FF2B5EF4-FFF2-40B4-BE49-F238E27FC236}">
                <a16:creationId xmlns:a16="http://schemas.microsoft.com/office/drawing/2014/main" id="{BEA85579-ED6E-4C6F-2CE6-C73F1CC18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6388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>
                <a:solidFill>
                  <a:srgbClr val="C0C0C0"/>
                </a:solidFill>
                <a:latin typeface="Arial" panose="020B0604020202020204" pitchFamily="34" charset="0"/>
              </a:rPr>
              <a:t>Top</a:t>
            </a:r>
          </a:p>
        </p:txBody>
      </p:sp>
      <p:sp>
        <p:nvSpPr>
          <p:cNvPr id="57383" name="Text Box 39">
            <a:extLst>
              <a:ext uri="{FF2B5EF4-FFF2-40B4-BE49-F238E27FC236}">
                <a16:creationId xmlns:a16="http://schemas.microsoft.com/office/drawing/2014/main" id="{C56B6231-FF33-7C5E-AC19-D87319C48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638800"/>
            <a:ext cx="2133600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>
                <a:solidFill>
                  <a:srgbClr val="C0C0C0"/>
                </a:solidFill>
                <a:latin typeface="Arial" panose="020B0604020202020204" pitchFamily="34" charset="0"/>
              </a:rPr>
              <a:t>Maillot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  <p:sndAc>
      <p:stSnd loop="1">
        <p:snd r:embed="rId4" name="bgmusic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9A5D1514-1493-7177-DEE2-48966ED76E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>
            <a:outerShdw dist="74053" dir="3542175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Bravo !</a:t>
            </a:r>
          </a:p>
        </p:txBody>
      </p:sp>
      <p:pic>
        <p:nvPicPr>
          <p:cNvPr id="103429" name="Picture 5">
            <a:hlinkClick r:id="" action="ppaction://media"/>
            <a:extLst>
              <a:ext uri="{FF2B5EF4-FFF2-40B4-BE49-F238E27FC236}">
                <a16:creationId xmlns:a16="http://schemas.microsoft.com/office/drawing/2014/main" id="{FB4442DC-A5C3-04DA-7E91-5A8574995E05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7173913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32" name="AutoShape 8">
            <a:hlinkClick r:id="rId8" action="ppaction://hlinksldjump"/>
            <a:extLst>
              <a:ext uri="{FF2B5EF4-FFF2-40B4-BE49-F238E27FC236}">
                <a16:creationId xmlns:a16="http://schemas.microsoft.com/office/drawing/2014/main" id="{4A315006-E0B3-C823-6FAF-1F8C40E7B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308725"/>
            <a:ext cx="792162" cy="360363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24" descr="Qui Veut Gagner des Millions? | Logopedia | Fandom">
            <a:extLst>
              <a:ext uri="{FF2B5EF4-FFF2-40B4-BE49-F238E27FC236}">
                <a16:creationId xmlns:a16="http://schemas.microsoft.com/office/drawing/2014/main" id="{16A5BFD1-C430-214D-B143-5428D60C8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008" y="1718328"/>
            <a:ext cx="3278175" cy="328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  <p:sndAc>
      <p:stSnd>
        <p:snd r:embed="rId5" name="winlight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4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34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2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42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89C2740E-04B2-8C51-D91D-2602004155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Pas de chance !</a:t>
            </a:r>
            <a:endParaRPr lang="en-US" altLang="en-US" sz="54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/>
            </a:endParaRPr>
          </a:p>
        </p:txBody>
      </p:sp>
      <p:pic>
        <p:nvPicPr>
          <p:cNvPr id="104454" name="Picture 6">
            <a:hlinkClick r:id="" action="ppaction://media"/>
            <a:extLst>
              <a:ext uri="{FF2B5EF4-FFF2-40B4-BE49-F238E27FC236}">
                <a16:creationId xmlns:a16="http://schemas.microsoft.com/office/drawing/2014/main" id="{802B22B3-F71B-84F9-B1C9-EB54450E47C6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60213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nline Image Placeholder 1">
            <a:extLst>
              <a:ext uri="{FF2B5EF4-FFF2-40B4-BE49-F238E27FC236}">
                <a16:creationId xmlns:a16="http://schemas.microsoft.com/office/drawing/2014/main" id="{FA306829-49C5-B57E-F9F0-6FB74605B61F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>
              <a:cs typeface="Times New Roman"/>
            </a:endParaRPr>
          </a:p>
        </p:txBody>
      </p:sp>
      <p:pic>
        <p:nvPicPr>
          <p:cNvPr id="4" name="Picture 10" descr="A circular logo with text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50C3CD91-4576-0CA0-138F-4B205FDDA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3638"/>
            <a:ext cx="1884363" cy="188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29C331-CA3C-B263-79D6-51CC559518AA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random/>
    <p:sndAc>
      <p:stSnd>
        <p:snd r:embed="rId5" name="wronganswer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4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44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5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45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">
            <a:extLst>
              <a:ext uri="{FF2B5EF4-FFF2-40B4-BE49-F238E27FC236}">
                <a16:creationId xmlns:a16="http://schemas.microsoft.com/office/drawing/2014/main" id="{9171ADD0-831A-742B-27AF-D64B246D9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1275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1" name="Line 3">
            <a:extLst>
              <a:ext uri="{FF2B5EF4-FFF2-40B4-BE49-F238E27FC236}">
                <a16:creationId xmlns:a16="http://schemas.microsoft.com/office/drawing/2014/main" id="{8A3FA2D5-98D0-3259-7A4B-55A2B8B199C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8372" name="Group 4">
            <a:extLst>
              <a:ext uri="{FF2B5EF4-FFF2-40B4-BE49-F238E27FC236}">
                <a16:creationId xmlns:a16="http://schemas.microsoft.com/office/drawing/2014/main" id="{399798BA-ED98-84B1-50E7-B2ADC4AEB91F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3962400"/>
            <a:ext cx="8686800" cy="990600"/>
            <a:chOff x="144" y="2496"/>
            <a:chExt cx="5472" cy="624"/>
          </a:xfrm>
        </p:grpSpPr>
        <p:sp>
          <p:nvSpPr>
            <p:cNvPr id="58373" name="Line 5">
              <a:extLst>
                <a:ext uri="{FF2B5EF4-FFF2-40B4-BE49-F238E27FC236}">
                  <a16:creationId xmlns:a16="http://schemas.microsoft.com/office/drawing/2014/main" id="{F3F4438C-711D-1076-4BC9-91626D9EBD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8374" name="Group 6">
              <a:extLst>
                <a:ext uri="{FF2B5EF4-FFF2-40B4-BE49-F238E27FC236}">
                  <a16:creationId xmlns:a16="http://schemas.microsoft.com/office/drawing/2014/main" id="{A8646902-893F-C8CC-EC10-709D65EC81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58375" name="Line 7">
                <a:extLst>
                  <a:ext uri="{FF2B5EF4-FFF2-40B4-BE49-F238E27FC236}">
                    <a16:creationId xmlns:a16="http://schemas.microsoft.com/office/drawing/2014/main" id="{1A064D8C-F792-0652-685F-3EB0DCE39B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376" name="AutoShape 8">
                <a:extLst>
                  <a:ext uri="{FF2B5EF4-FFF2-40B4-BE49-F238E27FC236}">
                    <a16:creationId xmlns:a16="http://schemas.microsoft.com/office/drawing/2014/main" id="{1A2E5BE3-F03E-CF2A-7F87-1C865983F8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8377" name="Group 9">
              <a:extLst>
                <a:ext uri="{FF2B5EF4-FFF2-40B4-BE49-F238E27FC236}">
                  <a16:creationId xmlns:a16="http://schemas.microsoft.com/office/drawing/2014/main" id="{897247B9-CAEA-0C69-257C-FBF8CBA0129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58378" name="Line 10">
                <a:extLst>
                  <a:ext uri="{FF2B5EF4-FFF2-40B4-BE49-F238E27FC236}">
                    <a16:creationId xmlns:a16="http://schemas.microsoft.com/office/drawing/2014/main" id="{A3F0FBE8-2537-660E-6F0E-BF3ED8EFCB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379" name="AutoShape 11">
                <a:extLst>
                  <a:ext uri="{FF2B5EF4-FFF2-40B4-BE49-F238E27FC236}">
                    <a16:creationId xmlns:a16="http://schemas.microsoft.com/office/drawing/2014/main" id="{62334C56-3509-4260-96AE-DEE2FF67D1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8380" name="AutoShape 1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E58239D4-05CB-2886-B3C5-2C38E50B8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1" name="AutoShape 13">
            <a:extLst>
              <a:ext uri="{FF2B5EF4-FFF2-40B4-BE49-F238E27FC236}">
                <a16:creationId xmlns:a16="http://schemas.microsoft.com/office/drawing/2014/main" id="{AFBC38B4-3B8C-FD6D-6B52-2A0BB3295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2" name="AutoShape 14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AD6FD940-E2B9-4D02-9162-D0EC0657D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3" name="AutoShape 15">
            <a:extLst>
              <a:ext uri="{FF2B5EF4-FFF2-40B4-BE49-F238E27FC236}">
                <a16:creationId xmlns:a16="http://schemas.microsoft.com/office/drawing/2014/main" id="{4A7B77E6-807D-B9AE-766E-EEEBD05FB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4" name="Text Box 16">
            <a:extLst>
              <a:ext uri="{FF2B5EF4-FFF2-40B4-BE49-F238E27FC236}">
                <a16:creationId xmlns:a16="http://schemas.microsoft.com/office/drawing/2014/main" id="{00C6577B-11C2-D391-9C5C-161268A44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A: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58385" name="Text Box 17">
            <a:extLst>
              <a:ext uri="{FF2B5EF4-FFF2-40B4-BE49-F238E27FC236}">
                <a16:creationId xmlns:a16="http://schemas.microsoft.com/office/drawing/2014/main" id="{344CD408-A759-C93A-C0EB-327971362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B: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58386" name="Text Box 18">
            <a:extLst>
              <a:ext uri="{FF2B5EF4-FFF2-40B4-BE49-F238E27FC236}">
                <a16:creationId xmlns:a16="http://schemas.microsoft.com/office/drawing/2014/main" id="{877403DB-E286-EE1B-2707-49D5FF37D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2672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 err="1">
                <a:solidFill>
                  <a:srgbClr val="C0C0C0"/>
                </a:solidFill>
                <a:latin typeface="Arial"/>
                <a:cs typeface="Arial"/>
              </a:rPr>
              <a:t>Joueur</a:t>
            </a:r>
          </a:p>
        </p:txBody>
      </p:sp>
      <p:sp>
        <p:nvSpPr>
          <p:cNvPr id="58387" name="Text Box 19">
            <a:extLst>
              <a:ext uri="{FF2B5EF4-FFF2-40B4-BE49-F238E27FC236}">
                <a16:creationId xmlns:a16="http://schemas.microsoft.com/office/drawing/2014/main" id="{CAC03862-3FCE-BC01-AF7D-757B85641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267200"/>
            <a:ext cx="2133600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>
                <a:solidFill>
                  <a:srgbClr val="C0C0C0"/>
                </a:solidFill>
                <a:latin typeface="Arial"/>
                <a:cs typeface="Arial"/>
              </a:rPr>
              <a:t>Gardien de but</a:t>
            </a:r>
            <a:endParaRPr lang="en-US" altLang="en-US" sz="1400" b="1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grpSp>
        <p:nvGrpSpPr>
          <p:cNvPr id="58388" name="Group 20">
            <a:extLst>
              <a:ext uri="{FF2B5EF4-FFF2-40B4-BE49-F238E27FC236}">
                <a16:creationId xmlns:a16="http://schemas.microsoft.com/office/drawing/2014/main" id="{C095DAD5-D776-059E-3EEC-CDD1ACF0ECF4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609600"/>
            <a:ext cx="7847013" cy="1090613"/>
            <a:chOff x="432" y="384"/>
            <a:chExt cx="4944" cy="1728"/>
          </a:xfrm>
        </p:grpSpPr>
        <p:sp>
          <p:nvSpPr>
            <p:cNvPr id="58389" name="AutoShape 21">
              <a:extLst>
                <a:ext uri="{FF2B5EF4-FFF2-40B4-BE49-F238E27FC236}">
                  <a16:creationId xmlns:a16="http://schemas.microsoft.com/office/drawing/2014/main" id="{B7510B2C-13E0-43B2-D1FC-B34AE27705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40" tIns="45720" rIns="91440" bIns="45720" anchor="ctr"/>
            <a:lstStyle/>
            <a:p>
              <a:r>
                <a:rPr lang="en-US" altLang="en-US" sz="2400">
                  <a:solidFill>
                    <a:srgbClr val="C0C0C0"/>
                  </a:solidFill>
                  <a:latin typeface="Arial" panose="020B0604020202020204" pitchFamily="34" charset="0"/>
                </a:rPr>
                <a:t>£2,000</a:t>
              </a:r>
            </a:p>
            <a:p>
              <a:pPr eaLnBrk="1" hangingPunct="1"/>
              <a:r>
                <a:rPr lang="en-US" altLang="en-US" sz="1800">
                  <a:solidFill>
                    <a:schemeClr val="hlink"/>
                  </a:solidFill>
                  <a:latin typeface="Arial"/>
                  <a:cs typeface="Arial"/>
                </a:rPr>
                <a:t>Goalkeeper</a:t>
              </a:r>
              <a:endParaRPr lang="en-US" altLang="en-US" sz="1800">
                <a:solidFill>
                  <a:schemeClr val="hlink"/>
                </a:solidFill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58390" name="AutoShape 22">
              <a:extLst>
                <a:ext uri="{FF2B5EF4-FFF2-40B4-BE49-F238E27FC236}">
                  <a16:creationId xmlns:a16="http://schemas.microsoft.com/office/drawing/2014/main" id="{581704AF-E256-47D0-EA83-19C2CCF7B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1" name="AutoShape 23">
              <a:extLst>
                <a:ext uri="{FF2B5EF4-FFF2-40B4-BE49-F238E27FC236}">
                  <a16:creationId xmlns:a16="http://schemas.microsoft.com/office/drawing/2014/main" id="{393F04C7-FD1E-E8B2-8359-6CDBD7577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392" name="Group 24">
            <a:extLst>
              <a:ext uri="{FF2B5EF4-FFF2-40B4-BE49-F238E27FC236}">
                <a16:creationId xmlns:a16="http://schemas.microsoft.com/office/drawing/2014/main" id="{3C4C9EC6-03AE-B5BB-63D2-F166851181BD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5334000"/>
            <a:ext cx="8686800" cy="990600"/>
            <a:chOff x="144" y="2496"/>
            <a:chExt cx="5472" cy="624"/>
          </a:xfrm>
        </p:grpSpPr>
        <p:sp>
          <p:nvSpPr>
            <p:cNvPr id="58393" name="Line 25">
              <a:extLst>
                <a:ext uri="{FF2B5EF4-FFF2-40B4-BE49-F238E27FC236}">
                  <a16:creationId xmlns:a16="http://schemas.microsoft.com/office/drawing/2014/main" id="{F0D3BD8B-3962-5485-FA5F-C89763D24A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8394" name="Group 26">
              <a:extLst>
                <a:ext uri="{FF2B5EF4-FFF2-40B4-BE49-F238E27FC236}">
                  <a16:creationId xmlns:a16="http://schemas.microsoft.com/office/drawing/2014/main" id="{8058D82F-417C-2740-51F5-44F739BADB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58395" name="Line 27">
                <a:extLst>
                  <a:ext uri="{FF2B5EF4-FFF2-40B4-BE49-F238E27FC236}">
                    <a16:creationId xmlns:a16="http://schemas.microsoft.com/office/drawing/2014/main" id="{87385C33-A561-7F7D-DF17-9993D9A955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396" name="AutoShape 28">
                <a:extLst>
                  <a:ext uri="{FF2B5EF4-FFF2-40B4-BE49-F238E27FC236}">
                    <a16:creationId xmlns:a16="http://schemas.microsoft.com/office/drawing/2014/main" id="{C4EBBE76-7FCD-8F61-BA1F-2870EDEA00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8397" name="Group 29">
              <a:extLst>
                <a:ext uri="{FF2B5EF4-FFF2-40B4-BE49-F238E27FC236}">
                  <a16:creationId xmlns:a16="http://schemas.microsoft.com/office/drawing/2014/main" id="{68C52364-49AE-72D5-6297-8DE0048AA3A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58398" name="Line 30">
                <a:extLst>
                  <a:ext uri="{FF2B5EF4-FFF2-40B4-BE49-F238E27FC236}">
                    <a16:creationId xmlns:a16="http://schemas.microsoft.com/office/drawing/2014/main" id="{1B5A7797-A04B-3F5A-39A3-24F356C60F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399" name="AutoShape 31">
                <a:extLst>
                  <a:ext uri="{FF2B5EF4-FFF2-40B4-BE49-F238E27FC236}">
                    <a16:creationId xmlns:a16="http://schemas.microsoft.com/office/drawing/2014/main" id="{EFFA997F-8832-D988-866E-9EAB4FAB47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8400" name="AutoShape 32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9BCB4EE1-5318-FF95-71AC-97C2E2ADC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01" name="AutoShape 33">
            <a:extLst>
              <a:ext uri="{FF2B5EF4-FFF2-40B4-BE49-F238E27FC236}">
                <a16:creationId xmlns:a16="http://schemas.microsoft.com/office/drawing/2014/main" id="{D4FD8D52-2836-913F-62F3-42BBCEDFD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02" name="AutoShape 34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2A7A1A7F-0FB4-C85E-90CD-474674EE0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03" name="AutoShape 35">
            <a:extLst>
              <a:ext uri="{FF2B5EF4-FFF2-40B4-BE49-F238E27FC236}">
                <a16:creationId xmlns:a16="http://schemas.microsoft.com/office/drawing/2014/main" id="{94C5E948-11B9-71DF-06DE-5C050AA02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04" name="Text Box 36">
            <a:extLst>
              <a:ext uri="{FF2B5EF4-FFF2-40B4-BE49-F238E27FC236}">
                <a16:creationId xmlns:a16="http://schemas.microsoft.com/office/drawing/2014/main" id="{00157F66-F092-752F-8A16-28F2E69AB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C: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58405" name="Text Box 37">
            <a:extLst>
              <a:ext uri="{FF2B5EF4-FFF2-40B4-BE49-F238E27FC236}">
                <a16:creationId xmlns:a16="http://schemas.microsoft.com/office/drawing/2014/main" id="{2C839A07-D1E7-9F8D-2AD1-88DB393DA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D: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58406" name="Text Box 38">
            <a:extLst>
              <a:ext uri="{FF2B5EF4-FFF2-40B4-BE49-F238E27FC236}">
                <a16:creationId xmlns:a16="http://schemas.microsoft.com/office/drawing/2014/main" id="{21EFE4AB-FE83-D99E-D5EA-C79E8FE4C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6388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 err="1">
                <a:solidFill>
                  <a:srgbClr val="C0C0C0"/>
                </a:solidFill>
                <a:latin typeface="Arial" panose="020B0604020202020204" pitchFamily="34" charset="0"/>
              </a:rPr>
              <a:t>Arbitre</a:t>
            </a:r>
            <a:endParaRPr lang="en-US" altLang="en-US" sz="1400" b="1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sp>
        <p:nvSpPr>
          <p:cNvPr id="58407" name="Text Box 39">
            <a:extLst>
              <a:ext uri="{FF2B5EF4-FFF2-40B4-BE49-F238E27FC236}">
                <a16:creationId xmlns:a16="http://schemas.microsoft.com/office/drawing/2014/main" id="{EED7B5AE-B0D0-5675-8DC4-9C792B71D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638800"/>
            <a:ext cx="2133600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 err="1">
                <a:solidFill>
                  <a:srgbClr val="C0C0C0"/>
                </a:solidFill>
                <a:latin typeface="Arial" panose="020B0604020202020204" pitchFamily="34" charset="0"/>
              </a:rPr>
              <a:t>Entraineur</a:t>
            </a:r>
            <a:endParaRPr lang="en-US" altLang="en-US" sz="1400" b="1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  <p:sndAc>
      <p:stSnd loop="1">
        <p:snd r:embed="rId4" name="bgmusic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E87BEAC1-AACB-5F24-AC1D-0DC5F4435C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>
            <a:outerShdw dist="74053" dir="3542175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60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Super!</a:t>
            </a:r>
          </a:p>
        </p:txBody>
      </p:sp>
      <p:pic>
        <p:nvPicPr>
          <p:cNvPr id="105477" name="Picture 5">
            <a:hlinkClick r:id="" action="ppaction://media"/>
            <a:extLst>
              <a:ext uri="{FF2B5EF4-FFF2-40B4-BE49-F238E27FC236}">
                <a16:creationId xmlns:a16="http://schemas.microsoft.com/office/drawing/2014/main" id="{07A67511-9681-E5E9-CA87-F0095393C90B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7173913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80" name="AutoShape 8">
            <a:hlinkClick r:id="rId8" action="ppaction://hlinksldjump"/>
            <a:extLst>
              <a:ext uri="{FF2B5EF4-FFF2-40B4-BE49-F238E27FC236}">
                <a16:creationId xmlns:a16="http://schemas.microsoft.com/office/drawing/2014/main" id="{E7853F9F-9F5F-B3C3-97E9-AC4DAAF4E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308725"/>
            <a:ext cx="792162" cy="360363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24" descr="Qui Veut Gagner des Millions? | Logopedia | Fandom">
            <a:extLst>
              <a:ext uri="{FF2B5EF4-FFF2-40B4-BE49-F238E27FC236}">
                <a16:creationId xmlns:a16="http://schemas.microsoft.com/office/drawing/2014/main" id="{7943EE4E-33C0-BA0C-5241-496DEC4B2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008" y="1718328"/>
            <a:ext cx="3278175" cy="328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  <p:sndAc>
      <p:stSnd>
        <p:snd r:embed="rId5" name="winlight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54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54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47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547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210B03F5-ED9B-6337-8F56-F71553F0F6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Pas de chance !</a:t>
            </a:r>
            <a:endParaRPr lang="en-US" altLang="en-US" sz="54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/>
            </a:endParaRPr>
          </a:p>
        </p:txBody>
      </p:sp>
      <p:pic>
        <p:nvPicPr>
          <p:cNvPr id="106503" name="Picture 7">
            <a:hlinkClick r:id="" action="ppaction://media"/>
            <a:extLst>
              <a:ext uri="{FF2B5EF4-FFF2-40B4-BE49-F238E27FC236}">
                <a16:creationId xmlns:a16="http://schemas.microsoft.com/office/drawing/2014/main" id="{58D7B1C6-EC5D-9A88-B0CC-6A3D5903A858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56610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nline Image Placeholder 1">
            <a:extLst>
              <a:ext uri="{FF2B5EF4-FFF2-40B4-BE49-F238E27FC236}">
                <a16:creationId xmlns:a16="http://schemas.microsoft.com/office/drawing/2014/main" id="{7CAD88EF-6FBE-1D7F-3242-E366CEAA0EFC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>
              <a:cs typeface="Times New Roman"/>
            </a:endParaRPr>
          </a:p>
        </p:txBody>
      </p:sp>
      <p:pic>
        <p:nvPicPr>
          <p:cNvPr id="4" name="Picture 10" descr="A circular logo with text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96218A50-30AE-10D9-74AE-819AC0EFC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3638"/>
            <a:ext cx="1884363" cy="188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78338A-79C4-D458-E446-2FE76969D49D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random/>
    <p:sndAc>
      <p:stSnd>
        <p:snd r:embed="rId5" name="wronganswer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65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65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50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50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>
            <a:extLst>
              <a:ext uri="{FF2B5EF4-FFF2-40B4-BE49-F238E27FC236}">
                <a16:creationId xmlns:a16="http://schemas.microsoft.com/office/drawing/2014/main" id="{D9A30140-789F-CBC9-E8C6-420374FF1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7" name="Line 3">
            <a:extLst>
              <a:ext uri="{FF2B5EF4-FFF2-40B4-BE49-F238E27FC236}">
                <a16:creationId xmlns:a16="http://schemas.microsoft.com/office/drawing/2014/main" id="{E9A13019-B942-362B-29BA-9B89A0D0EB9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7108" name="Group 4">
            <a:extLst>
              <a:ext uri="{FF2B5EF4-FFF2-40B4-BE49-F238E27FC236}">
                <a16:creationId xmlns:a16="http://schemas.microsoft.com/office/drawing/2014/main" id="{2D9585E3-D9E8-D5FB-4127-E614C35B8348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3962400"/>
            <a:ext cx="8686800" cy="990600"/>
            <a:chOff x="144" y="2496"/>
            <a:chExt cx="5472" cy="624"/>
          </a:xfrm>
        </p:grpSpPr>
        <p:sp>
          <p:nvSpPr>
            <p:cNvPr id="47109" name="Line 5">
              <a:extLst>
                <a:ext uri="{FF2B5EF4-FFF2-40B4-BE49-F238E27FC236}">
                  <a16:creationId xmlns:a16="http://schemas.microsoft.com/office/drawing/2014/main" id="{8FF56806-4683-9484-9E77-7C715C2C3C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7110" name="Group 6">
              <a:extLst>
                <a:ext uri="{FF2B5EF4-FFF2-40B4-BE49-F238E27FC236}">
                  <a16:creationId xmlns:a16="http://schemas.microsoft.com/office/drawing/2014/main" id="{044F2854-33D7-AA38-F100-143F0733FF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47111" name="Line 7">
                <a:extLst>
                  <a:ext uri="{FF2B5EF4-FFF2-40B4-BE49-F238E27FC236}">
                    <a16:creationId xmlns:a16="http://schemas.microsoft.com/office/drawing/2014/main" id="{DBEFD348-B768-7AE0-B008-3F65FA12E4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12" name="AutoShape 8">
                <a:extLst>
                  <a:ext uri="{FF2B5EF4-FFF2-40B4-BE49-F238E27FC236}">
                    <a16:creationId xmlns:a16="http://schemas.microsoft.com/office/drawing/2014/main" id="{322BB12F-AA4E-7186-42CD-290E401D1F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7113" name="Group 9">
              <a:extLst>
                <a:ext uri="{FF2B5EF4-FFF2-40B4-BE49-F238E27FC236}">
                  <a16:creationId xmlns:a16="http://schemas.microsoft.com/office/drawing/2014/main" id="{4084A845-02BE-CB26-7E8E-C82567887EB3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47114" name="Line 10">
                <a:extLst>
                  <a:ext uri="{FF2B5EF4-FFF2-40B4-BE49-F238E27FC236}">
                    <a16:creationId xmlns:a16="http://schemas.microsoft.com/office/drawing/2014/main" id="{86DF0CD8-93DB-C9DA-2577-814EF6302A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15" name="AutoShape 11">
                <a:extLst>
                  <a:ext uri="{FF2B5EF4-FFF2-40B4-BE49-F238E27FC236}">
                    <a16:creationId xmlns:a16="http://schemas.microsoft.com/office/drawing/2014/main" id="{E833DABA-0069-459B-BB6C-B9642974D8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7117" name="AutoShape 13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5F72447F-252A-0E47-2F49-9A7A43360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altLang="en-US" sz="2400"/>
          </a:p>
        </p:txBody>
      </p:sp>
      <p:sp>
        <p:nvSpPr>
          <p:cNvPr id="47118" name="AutoShape 14">
            <a:extLst>
              <a:ext uri="{FF2B5EF4-FFF2-40B4-BE49-F238E27FC236}">
                <a16:creationId xmlns:a16="http://schemas.microsoft.com/office/drawing/2014/main" id="{A233B9AE-98D0-11A3-755B-C2E0E55C5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0" name="AutoShape 1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0E9B7C1A-3348-5FEB-31CB-75B448163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1" name="AutoShape 17">
            <a:extLst>
              <a:ext uri="{FF2B5EF4-FFF2-40B4-BE49-F238E27FC236}">
                <a16:creationId xmlns:a16="http://schemas.microsoft.com/office/drawing/2014/main" id="{87B143B0-54DE-B992-E699-173793B24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2" name="Text Box 18">
            <a:extLst>
              <a:ext uri="{FF2B5EF4-FFF2-40B4-BE49-F238E27FC236}">
                <a16:creationId xmlns:a16="http://schemas.microsoft.com/office/drawing/2014/main" id="{577EF4B2-FA9C-90DD-B6A9-B6D9C0A77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A: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47123" name="Text Box 19">
            <a:extLst>
              <a:ext uri="{FF2B5EF4-FFF2-40B4-BE49-F238E27FC236}">
                <a16:creationId xmlns:a16="http://schemas.microsoft.com/office/drawing/2014/main" id="{A5555804-E55A-12F2-4937-0D261FEB4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B: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47124" name="Text Box 20">
            <a:extLst>
              <a:ext uri="{FF2B5EF4-FFF2-40B4-BE49-F238E27FC236}">
                <a16:creationId xmlns:a16="http://schemas.microsoft.com/office/drawing/2014/main" id="{A5B7D0F9-40F5-2C0C-E1F9-A4A924A25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267200"/>
            <a:ext cx="18192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en-US" sz="1400" b="1" err="1">
                <a:solidFill>
                  <a:srgbClr val="C0C0C0"/>
                </a:solidFill>
              </a:rPr>
              <a:t>Arbitre</a:t>
            </a:r>
            <a:endParaRPr lang="en-GB" altLang="en-US" sz="1400" b="1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sp>
        <p:nvSpPr>
          <p:cNvPr id="47125" name="Text Box 21">
            <a:extLst>
              <a:ext uri="{FF2B5EF4-FFF2-40B4-BE49-F238E27FC236}">
                <a16:creationId xmlns:a16="http://schemas.microsoft.com/office/drawing/2014/main" id="{7F3260B8-A94C-D7BE-21EB-9AA5698CE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267200"/>
            <a:ext cx="2133600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 err="1">
                <a:solidFill>
                  <a:srgbClr val="C0C0C0"/>
                </a:solidFill>
              </a:rPr>
              <a:t>Défenseur</a:t>
            </a:r>
            <a:endParaRPr lang="en-US" altLang="en-US" sz="1400" b="1">
              <a:solidFill>
                <a:srgbClr val="C0C0C0"/>
              </a:solidFill>
            </a:endParaRPr>
          </a:p>
        </p:txBody>
      </p:sp>
      <p:grpSp>
        <p:nvGrpSpPr>
          <p:cNvPr id="47126" name="Group 22">
            <a:extLst>
              <a:ext uri="{FF2B5EF4-FFF2-40B4-BE49-F238E27FC236}">
                <a16:creationId xmlns:a16="http://schemas.microsoft.com/office/drawing/2014/main" id="{2E3B6570-61A3-DA84-D9A1-DF61A5D4853A}"/>
              </a:ext>
            </a:extLst>
          </p:cNvPr>
          <p:cNvGrpSpPr>
            <a:grpSpLocks/>
          </p:cNvGrpSpPr>
          <p:nvPr/>
        </p:nvGrpSpPr>
        <p:grpSpPr bwMode="auto">
          <a:xfrm>
            <a:off x="1187450" y="404813"/>
            <a:ext cx="6624638" cy="1657350"/>
            <a:chOff x="432" y="384"/>
            <a:chExt cx="4944" cy="1728"/>
          </a:xfrm>
        </p:grpSpPr>
        <p:sp>
          <p:nvSpPr>
            <p:cNvPr id="47127" name="AutoShape 23">
              <a:extLst>
                <a:ext uri="{FF2B5EF4-FFF2-40B4-BE49-F238E27FC236}">
                  <a16:creationId xmlns:a16="http://schemas.microsoft.com/office/drawing/2014/main" id="{2C897406-A68C-1519-5F02-A715F87CF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40" tIns="45720" rIns="91440" bIns="45720" anchor="ctr"/>
            <a:lstStyle/>
            <a:p>
              <a:r>
                <a:rPr lang="en-US" altLang="en-US" sz="2400">
                  <a:solidFill>
                    <a:srgbClr val="C0C0C0"/>
                  </a:solidFill>
                  <a:latin typeface="Arial" panose="020B0604020202020204" pitchFamily="34" charset="0"/>
                </a:rPr>
                <a:t>£100</a:t>
              </a:r>
            </a:p>
            <a:p>
              <a:r>
                <a:rPr lang="en-US" altLang="en-US" sz="2000">
                  <a:solidFill>
                    <a:srgbClr val="C0C0C0"/>
                  </a:solidFill>
                  <a:latin typeface="Times New Roman"/>
                  <a:cs typeface="Times New Roman"/>
                </a:rPr>
                <a:t>Forward</a:t>
              </a:r>
            </a:p>
          </p:txBody>
        </p:sp>
        <p:sp>
          <p:nvSpPr>
            <p:cNvPr id="47128" name="AutoShape 24">
              <a:extLst>
                <a:ext uri="{FF2B5EF4-FFF2-40B4-BE49-F238E27FC236}">
                  <a16:creationId xmlns:a16="http://schemas.microsoft.com/office/drawing/2014/main" id="{EF8F0DA5-9089-2027-4F69-1F34DA9E8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9" name="AutoShape 25">
              <a:extLst>
                <a:ext uri="{FF2B5EF4-FFF2-40B4-BE49-F238E27FC236}">
                  <a16:creationId xmlns:a16="http://schemas.microsoft.com/office/drawing/2014/main" id="{9A1CAD50-EFD0-D49C-8BD4-D0269B05EF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130" name="Group 26">
            <a:extLst>
              <a:ext uri="{FF2B5EF4-FFF2-40B4-BE49-F238E27FC236}">
                <a16:creationId xmlns:a16="http://schemas.microsoft.com/office/drawing/2014/main" id="{31351981-7FA3-A9EA-1C97-C9BF01A4E2D3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5334000"/>
            <a:ext cx="8686800" cy="990600"/>
            <a:chOff x="144" y="2496"/>
            <a:chExt cx="5472" cy="624"/>
          </a:xfrm>
        </p:grpSpPr>
        <p:sp>
          <p:nvSpPr>
            <p:cNvPr id="47131" name="Line 27">
              <a:extLst>
                <a:ext uri="{FF2B5EF4-FFF2-40B4-BE49-F238E27FC236}">
                  <a16:creationId xmlns:a16="http://schemas.microsoft.com/office/drawing/2014/main" id="{694D9976-6B34-4275-3309-8A2DC3D987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7132" name="Group 28">
              <a:extLst>
                <a:ext uri="{FF2B5EF4-FFF2-40B4-BE49-F238E27FC236}">
                  <a16:creationId xmlns:a16="http://schemas.microsoft.com/office/drawing/2014/main" id="{C912BDF5-D684-B592-4673-818BD1FB13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47133" name="Line 29">
                <a:extLst>
                  <a:ext uri="{FF2B5EF4-FFF2-40B4-BE49-F238E27FC236}">
                    <a16:creationId xmlns:a16="http://schemas.microsoft.com/office/drawing/2014/main" id="{5F494124-E0E8-56DB-7166-F79C982219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34" name="AutoShape 30">
                <a:extLst>
                  <a:ext uri="{FF2B5EF4-FFF2-40B4-BE49-F238E27FC236}">
                    <a16:creationId xmlns:a16="http://schemas.microsoft.com/office/drawing/2014/main" id="{15562CFF-88F5-F7BF-6CE7-100366A0C7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7135" name="Group 31">
              <a:extLst>
                <a:ext uri="{FF2B5EF4-FFF2-40B4-BE49-F238E27FC236}">
                  <a16:creationId xmlns:a16="http://schemas.microsoft.com/office/drawing/2014/main" id="{7CC37568-D764-1FA7-EA16-B5347A2D51E0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47136" name="Line 32">
                <a:extLst>
                  <a:ext uri="{FF2B5EF4-FFF2-40B4-BE49-F238E27FC236}">
                    <a16:creationId xmlns:a16="http://schemas.microsoft.com/office/drawing/2014/main" id="{A96579AA-535D-BCCC-100F-1877C0E901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37" name="AutoShape 33">
                <a:extLst>
                  <a:ext uri="{FF2B5EF4-FFF2-40B4-BE49-F238E27FC236}">
                    <a16:creationId xmlns:a16="http://schemas.microsoft.com/office/drawing/2014/main" id="{4CDF8125-6ECC-F2C9-D1B0-4EF8A19953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7139" name="AutoShape 35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F77E7AD6-5096-5E1C-0D97-A68905D6D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altLang="en-US" sz="1800"/>
          </a:p>
        </p:txBody>
      </p:sp>
      <p:sp>
        <p:nvSpPr>
          <p:cNvPr id="47140" name="AutoShape 36">
            <a:extLst>
              <a:ext uri="{FF2B5EF4-FFF2-40B4-BE49-F238E27FC236}">
                <a16:creationId xmlns:a16="http://schemas.microsoft.com/office/drawing/2014/main" id="{D01BBBDC-5E46-FD54-A162-96C293A0D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42" name="AutoShape 3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B6971A8B-5218-F0C6-7D5F-0E44D366D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43" name="AutoShape 39">
            <a:extLst>
              <a:ext uri="{FF2B5EF4-FFF2-40B4-BE49-F238E27FC236}">
                <a16:creationId xmlns:a16="http://schemas.microsoft.com/office/drawing/2014/main" id="{B9809422-0A26-3568-4B78-BC7EE992A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44" name="Text Box 40">
            <a:extLst>
              <a:ext uri="{FF2B5EF4-FFF2-40B4-BE49-F238E27FC236}">
                <a16:creationId xmlns:a16="http://schemas.microsoft.com/office/drawing/2014/main" id="{6064319F-3A23-88A2-702A-30BC6B0EC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C: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47145" name="Text Box 41">
            <a:extLst>
              <a:ext uri="{FF2B5EF4-FFF2-40B4-BE49-F238E27FC236}">
                <a16:creationId xmlns:a16="http://schemas.microsoft.com/office/drawing/2014/main" id="{61BC5D88-6619-3F35-2BEC-DB272F680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D: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47146" name="Text Box 42">
            <a:extLst>
              <a:ext uri="{FF2B5EF4-FFF2-40B4-BE49-F238E27FC236}">
                <a16:creationId xmlns:a16="http://schemas.microsoft.com/office/drawing/2014/main" id="{C1A7ECB0-3451-A18B-F3EA-5743AC81B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6388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>
                <a:solidFill>
                  <a:srgbClr val="C0C0C0"/>
                </a:solidFill>
              </a:rPr>
              <a:t>Milieu de terrain</a:t>
            </a:r>
          </a:p>
        </p:txBody>
      </p:sp>
      <p:sp>
        <p:nvSpPr>
          <p:cNvPr id="47147" name="Text Box 43">
            <a:extLst>
              <a:ext uri="{FF2B5EF4-FFF2-40B4-BE49-F238E27FC236}">
                <a16:creationId xmlns:a16="http://schemas.microsoft.com/office/drawing/2014/main" id="{555BD79E-27FF-4123-058B-3FA6E9CE0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5661025"/>
            <a:ext cx="2133600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 err="1">
                <a:solidFill>
                  <a:srgbClr val="C0C0C0"/>
                </a:solidFill>
              </a:rPr>
              <a:t>Attaquant</a:t>
            </a:r>
            <a:endParaRPr lang="en-US" altLang="en-US" sz="1400" b="1">
              <a:solidFill>
                <a:srgbClr val="C0C0C0"/>
              </a:solidFill>
            </a:endParaRPr>
          </a:p>
        </p:txBody>
      </p:sp>
    </p:spTree>
  </p:cSld>
  <p:clrMapOvr>
    <a:masterClrMapping/>
  </p:clrMapOvr>
  <p:transition spd="med">
    <p:random/>
    <p:sndAc>
      <p:stSnd loop="1">
        <p:snd r:embed="rId3" name="bgmusic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2">
            <a:extLst>
              <a:ext uri="{FF2B5EF4-FFF2-40B4-BE49-F238E27FC236}">
                <a16:creationId xmlns:a16="http://schemas.microsoft.com/office/drawing/2014/main" id="{3E63A9F0-C9B4-360B-0E41-50B6BE0B3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5" name="Line 3">
            <a:extLst>
              <a:ext uri="{FF2B5EF4-FFF2-40B4-BE49-F238E27FC236}">
                <a16:creationId xmlns:a16="http://schemas.microsoft.com/office/drawing/2014/main" id="{AF32AAA4-CCA8-B6CE-3BB6-239D18ED604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9396" name="Group 4">
            <a:extLst>
              <a:ext uri="{FF2B5EF4-FFF2-40B4-BE49-F238E27FC236}">
                <a16:creationId xmlns:a16="http://schemas.microsoft.com/office/drawing/2014/main" id="{8D2BF1D6-8220-2BD8-AA32-C883447419AA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3933825"/>
            <a:ext cx="8686800" cy="990600"/>
            <a:chOff x="144" y="2496"/>
            <a:chExt cx="5472" cy="624"/>
          </a:xfrm>
        </p:grpSpPr>
        <p:sp>
          <p:nvSpPr>
            <p:cNvPr id="59397" name="Line 5">
              <a:extLst>
                <a:ext uri="{FF2B5EF4-FFF2-40B4-BE49-F238E27FC236}">
                  <a16:creationId xmlns:a16="http://schemas.microsoft.com/office/drawing/2014/main" id="{FE3E593E-2B24-F310-448E-88039EAA70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9398" name="Group 6">
              <a:extLst>
                <a:ext uri="{FF2B5EF4-FFF2-40B4-BE49-F238E27FC236}">
                  <a16:creationId xmlns:a16="http://schemas.microsoft.com/office/drawing/2014/main" id="{E184B858-F94E-A065-9067-46087470E7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59399" name="Line 7">
                <a:extLst>
                  <a:ext uri="{FF2B5EF4-FFF2-40B4-BE49-F238E27FC236}">
                    <a16:creationId xmlns:a16="http://schemas.microsoft.com/office/drawing/2014/main" id="{EC7FD611-1E63-1509-089D-A0522CC869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00" name="AutoShape 8">
                <a:extLst>
                  <a:ext uri="{FF2B5EF4-FFF2-40B4-BE49-F238E27FC236}">
                    <a16:creationId xmlns:a16="http://schemas.microsoft.com/office/drawing/2014/main" id="{D1DD013C-A904-DA9A-73FA-1AE9412C6D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9401" name="Group 9">
              <a:extLst>
                <a:ext uri="{FF2B5EF4-FFF2-40B4-BE49-F238E27FC236}">
                  <a16:creationId xmlns:a16="http://schemas.microsoft.com/office/drawing/2014/main" id="{6D022395-F5C0-5AC0-385D-0052C23ABE6B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59402" name="Line 10">
                <a:extLst>
                  <a:ext uri="{FF2B5EF4-FFF2-40B4-BE49-F238E27FC236}">
                    <a16:creationId xmlns:a16="http://schemas.microsoft.com/office/drawing/2014/main" id="{9BC84E7D-B9EB-3972-B1F4-77D685DF3E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03" name="AutoShape 11">
                <a:extLst>
                  <a:ext uri="{FF2B5EF4-FFF2-40B4-BE49-F238E27FC236}">
                    <a16:creationId xmlns:a16="http://schemas.microsoft.com/office/drawing/2014/main" id="{52844A2C-D82F-A1BD-6C14-F7C7D7E9F3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9404" name="AutoShape 1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F58683A4-1F4F-3F70-CF08-9B19EA861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5" name="AutoShape 13">
            <a:extLst>
              <a:ext uri="{FF2B5EF4-FFF2-40B4-BE49-F238E27FC236}">
                <a16:creationId xmlns:a16="http://schemas.microsoft.com/office/drawing/2014/main" id="{A470292D-1E85-56E1-29EB-946D88670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6" name="AutoShape 14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8A963FDB-EEE1-2922-54A2-82EF8313E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7" name="AutoShape 15">
            <a:extLst>
              <a:ext uri="{FF2B5EF4-FFF2-40B4-BE49-F238E27FC236}">
                <a16:creationId xmlns:a16="http://schemas.microsoft.com/office/drawing/2014/main" id="{4B817BB0-F91B-837B-A8A7-D92708769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8" name="Text Box 16">
            <a:extLst>
              <a:ext uri="{FF2B5EF4-FFF2-40B4-BE49-F238E27FC236}">
                <a16:creationId xmlns:a16="http://schemas.microsoft.com/office/drawing/2014/main" id="{29FBF1E6-FA47-FC0F-AFE3-32BDC7667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A: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59409" name="Text Box 17">
            <a:extLst>
              <a:ext uri="{FF2B5EF4-FFF2-40B4-BE49-F238E27FC236}">
                <a16:creationId xmlns:a16="http://schemas.microsoft.com/office/drawing/2014/main" id="{BF5160D3-6842-FC6F-4304-C557FB32E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B: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59410" name="Text Box 18">
            <a:extLst>
              <a:ext uri="{FF2B5EF4-FFF2-40B4-BE49-F238E27FC236}">
                <a16:creationId xmlns:a16="http://schemas.microsoft.com/office/drawing/2014/main" id="{6910609B-1B90-1126-C9E7-55E08166D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2672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 err="1">
                <a:solidFill>
                  <a:srgbClr val="C0C0C0"/>
                </a:solidFill>
                <a:latin typeface="Arial" panose="020B0604020202020204" pitchFamily="34" charset="0"/>
              </a:rPr>
              <a:t>Remplacer</a:t>
            </a:r>
            <a:endParaRPr lang="en-US" altLang="en-US" sz="1400" b="1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sp>
        <p:nvSpPr>
          <p:cNvPr id="59411" name="Text Box 19">
            <a:extLst>
              <a:ext uri="{FF2B5EF4-FFF2-40B4-BE49-F238E27FC236}">
                <a16:creationId xmlns:a16="http://schemas.microsoft.com/office/drawing/2014/main" id="{A5CE762F-BD84-8D39-963F-1130E4650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267200"/>
            <a:ext cx="2133600" cy="3460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b="1">
                <a:solidFill>
                  <a:srgbClr val="C0C0C0"/>
                </a:solidFill>
                <a:latin typeface="Times New Roman"/>
                <a:cs typeface="Times New Roman"/>
              </a:rPr>
              <a:t>Substituer</a:t>
            </a:r>
            <a:endParaRPr lang="en-US" altLang="en-US" b="1">
              <a:solidFill>
                <a:srgbClr val="C0C0C0"/>
              </a:solidFill>
            </a:endParaRPr>
          </a:p>
        </p:txBody>
      </p:sp>
      <p:grpSp>
        <p:nvGrpSpPr>
          <p:cNvPr id="59412" name="Group 20">
            <a:extLst>
              <a:ext uri="{FF2B5EF4-FFF2-40B4-BE49-F238E27FC236}">
                <a16:creationId xmlns:a16="http://schemas.microsoft.com/office/drawing/2014/main" id="{3D13D516-FB8C-680D-3D28-CD323C136A8A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620713"/>
            <a:ext cx="7847012" cy="1019175"/>
            <a:chOff x="432" y="384"/>
            <a:chExt cx="4944" cy="1728"/>
          </a:xfrm>
        </p:grpSpPr>
        <p:sp>
          <p:nvSpPr>
            <p:cNvPr id="59413" name="AutoShape 21">
              <a:extLst>
                <a:ext uri="{FF2B5EF4-FFF2-40B4-BE49-F238E27FC236}">
                  <a16:creationId xmlns:a16="http://schemas.microsoft.com/office/drawing/2014/main" id="{818A3565-1406-173C-8F6B-41A40E1FF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2400">
                  <a:solidFill>
                    <a:srgbClr val="C0C0C0"/>
                  </a:solidFill>
                  <a:latin typeface="Arial" panose="020B0604020202020204" pitchFamily="34" charset="0"/>
                </a:rPr>
                <a:t>£4,000</a:t>
              </a:r>
            </a:p>
            <a:p>
              <a:r>
                <a:rPr lang="en-US" altLang="en-US" sz="2400">
                  <a:solidFill>
                    <a:srgbClr val="C0C0C0"/>
                  </a:solidFill>
                  <a:latin typeface="Arial" panose="020B0604020202020204" pitchFamily="34" charset="0"/>
                </a:rPr>
                <a:t>Substitute</a:t>
              </a:r>
            </a:p>
          </p:txBody>
        </p:sp>
        <p:sp>
          <p:nvSpPr>
            <p:cNvPr id="59414" name="AutoShape 22">
              <a:extLst>
                <a:ext uri="{FF2B5EF4-FFF2-40B4-BE49-F238E27FC236}">
                  <a16:creationId xmlns:a16="http://schemas.microsoft.com/office/drawing/2014/main" id="{038061CF-619D-41FA-534F-66120C9B62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5" name="AutoShape 23">
              <a:extLst>
                <a:ext uri="{FF2B5EF4-FFF2-40B4-BE49-F238E27FC236}">
                  <a16:creationId xmlns:a16="http://schemas.microsoft.com/office/drawing/2014/main" id="{0C3A9984-FBD5-5BC1-6387-433325A9B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9416" name="Group 24">
            <a:extLst>
              <a:ext uri="{FF2B5EF4-FFF2-40B4-BE49-F238E27FC236}">
                <a16:creationId xmlns:a16="http://schemas.microsoft.com/office/drawing/2014/main" id="{CBA88D7D-A85D-C07C-5836-25199C7AD6A8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5334000"/>
            <a:ext cx="8686800" cy="990600"/>
            <a:chOff x="144" y="2496"/>
            <a:chExt cx="5472" cy="624"/>
          </a:xfrm>
        </p:grpSpPr>
        <p:sp>
          <p:nvSpPr>
            <p:cNvPr id="59417" name="Line 25">
              <a:extLst>
                <a:ext uri="{FF2B5EF4-FFF2-40B4-BE49-F238E27FC236}">
                  <a16:creationId xmlns:a16="http://schemas.microsoft.com/office/drawing/2014/main" id="{9CDBB2FB-816D-3873-131C-1FEECEDEE9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9418" name="Group 26">
              <a:extLst>
                <a:ext uri="{FF2B5EF4-FFF2-40B4-BE49-F238E27FC236}">
                  <a16:creationId xmlns:a16="http://schemas.microsoft.com/office/drawing/2014/main" id="{BD442580-05E1-BAAF-F8A8-68BD3E7CDC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59419" name="Line 27">
                <a:extLst>
                  <a:ext uri="{FF2B5EF4-FFF2-40B4-BE49-F238E27FC236}">
                    <a16:creationId xmlns:a16="http://schemas.microsoft.com/office/drawing/2014/main" id="{091F8895-3647-C634-A76A-BA6C4C254A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20" name="AutoShape 28">
                <a:extLst>
                  <a:ext uri="{FF2B5EF4-FFF2-40B4-BE49-F238E27FC236}">
                    <a16:creationId xmlns:a16="http://schemas.microsoft.com/office/drawing/2014/main" id="{4D894976-D3D2-7769-D882-556D3AA9A6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9421" name="Group 29">
              <a:extLst>
                <a:ext uri="{FF2B5EF4-FFF2-40B4-BE49-F238E27FC236}">
                  <a16:creationId xmlns:a16="http://schemas.microsoft.com/office/drawing/2014/main" id="{F0BFD18A-71AE-463E-9F14-333BB1D3927F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59422" name="Line 30">
                <a:extLst>
                  <a:ext uri="{FF2B5EF4-FFF2-40B4-BE49-F238E27FC236}">
                    <a16:creationId xmlns:a16="http://schemas.microsoft.com/office/drawing/2014/main" id="{7F7326E6-1055-985D-D11F-97416EE577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23" name="AutoShape 31">
                <a:extLst>
                  <a:ext uri="{FF2B5EF4-FFF2-40B4-BE49-F238E27FC236}">
                    <a16:creationId xmlns:a16="http://schemas.microsoft.com/office/drawing/2014/main" id="{7FC6FB03-EECF-57A5-AB49-50C28B7C20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9424" name="AutoShape 32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16762696-0A6B-D33B-2732-BC697E233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5" name="AutoShape 33">
            <a:extLst>
              <a:ext uri="{FF2B5EF4-FFF2-40B4-BE49-F238E27FC236}">
                <a16:creationId xmlns:a16="http://schemas.microsoft.com/office/drawing/2014/main" id="{28C7B4C4-4FEB-69A1-BF42-AF66F9F75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6" name="AutoShape 34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C6AD1D9F-09C7-08E2-D25D-78BFB3329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7" name="AutoShape 35">
            <a:extLst>
              <a:ext uri="{FF2B5EF4-FFF2-40B4-BE49-F238E27FC236}">
                <a16:creationId xmlns:a16="http://schemas.microsoft.com/office/drawing/2014/main" id="{37021BF0-7A07-3B2E-13DC-39060DA59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8" name="Text Box 36">
            <a:extLst>
              <a:ext uri="{FF2B5EF4-FFF2-40B4-BE49-F238E27FC236}">
                <a16:creationId xmlns:a16="http://schemas.microsoft.com/office/drawing/2014/main" id="{1BD893E7-7467-1290-DD2B-E2A4C015E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C: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59429" name="Text Box 37">
            <a:extLst>
              <a:ext uri="{FF2B5EF4-FFF2-40B4-BE49-F238E27FC236}">
                <a16:creationId xmlns:a16="http://schemas.microsoft.com/office/drawing/2014/main" id="{5346438A-56F9-FE36-9657-E5C993BA4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D: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59430" name="Text Box 38">
            <a:extLst>
              <a:ext uri="{FF2B5EF4-FFF2-40B4-BE49-F238E27FC236}">
                <a16:creationId xmlns:a16="http://schemas.microsoft.com/office/drawing/2014/main" id="{97D07E21-B278-D76D-DCBB-CF1C95F66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638800"/>
            <a:ext cx="21336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b="1" err="1">
                <a:solidFill>
                  <a:srgbClr val="C0C0C0"/>
                </a:solidFill>
              </a:rPr>
              <a:t>Arbitre</a:t>
            </a:r>
            <a:endParaRPr lang="en-US" altLang="en-US" b="1">
              <a:solidFill>
                <a:srgbClr val="C0C0C0"/>
              </a:solidFill>
            </a:endParaRPr>
          </a:p>
        </p:txBody>
      </p:sp>
      <p:sp>
        <p:nvSpPr>
          <p:cNvPr id="59431" name="Text Box 39">
            <a:extLst>
              <a:ext uri="{FF2B5EF4-FFF2-40B4-BE49-F238E27FC236}">
                <a16:creationId xmlns:a16="http://schemas.microsoft.com/office/drawing/2014/main" id="{FFEB5E1A-80B8-E0D3-4911-AF6C2C5CF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638800"/>
            <a:ext cx="2133600" cy="3460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b="1" err="1">
                <a:solidFill>
                  <a:srgbClr val="C0C0C0"/>
                </a:solidFill>
              </a:rPr>
              <a:t>Remplaçant</a:t>
            </a:r>
            <a:endParaRPr lang="en-US" altLang="en-US" b="1">
              <a:solidFill>
                <a:srgbClr val="C0C0C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  <p:sndAc>
      <p:stSnd loop="1">
        <p:snd r:embed="rId4" name="bgmusic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FABA7820-B070-30BD-A84B-B6B41771BA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>
            <a:outerShdw dist="74053" dir="3542175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Très bien !</a:t>
            </a:r>
          </a:p>
        </p:txBody>
      </p:sp>
      <p:pic>
        <p:nvPicPr>
          <p:cNvPr id="107525" name="Picture 5">
            <a:hlinkClick r:id="" action="ppaction://media"/>
            <a:extLst>
              <a:ext uri="{FF2B5EF4-FFF2-40B4-BE49-F238E27FC236}">
                <a16:creationId xmlns:a16="http://schemas.microsoft.com/office/drawing/2014/main" id="{2FD7A2B8-D111-328F-9434-D1D38CA75CF0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213" y="5805488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30" name="Picture 10">
            <a:extLst>
              <a:ext uri="{FF2B5EF4-FFF2-40B4-BE49-F238E27FC236}">
                <a16:creationId xmlns:a16="http://schemas.microsoft.com/office/drawing/2014/main" id="{13FDE92C-6668-3829-C602-EC0F031970CD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6237288"/>
            <a:ext cx="842963" cy="411162"/>
          </a:xfrm>
        </p:spPr>
      </p:pic>
      <p:pic>
        <p:nvPicPr>
          <p:cNvPr id="2" name="Picture 24" descr="Qui Veut Gagner des Millions? | Logopedia | Fandom">
            <a:extLst>
              <a:ext uri="{FF2B5EF4-FFF2-40B4-BE49-F238E27FC236}">
                <a16:creationId xmlns:a16="http://schemas.microsoft.com/office/drawing/2014/main" id="{42474AAC-F64B-6FCF-2CCE-7B5635C79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008" y="1718328"/>
            <a:ext cx="3278175" cy="328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  <p:sndAc>
      <p:stSnd>
        <p:snd r:embed="rId5" name="winlight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75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75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52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752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F4921E17-2E7B-15A7-72F3-2373D93A64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Pas de chance !</a:t>
            </a:r>
          </a:p>
        </p:txBody>
      </p:sp>
      <p:pic>
        <p:nvPicPr>
          <p:cNvPr id="108550" name="Picture 6">
            <a:hlinkClick r:id="" action="ppaction://media"/>
            <a:extLst>
              <a:ext uri="{FF2B5EF4-FFF2-40B4-BE49-F238E27FC236}">
                <a16:creationId xmlns:a16="http://schemas.microsoft.com/office/drawing/2014/main" id="{4872F7B7-8C09-DE00-FD9D-B120642A9574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57340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nline Image Placeholder 1">
            <a:extLst>
              <a:ext uri="{FF2B5EF4-FFF2-40B4-BE49-F238E27FC236}">
                <a16:creationId xmlns:a16="http://schemas.microsoft.com/office/drawing/2014/main" id="{1BF3A017-93FB-2483-D94C-5EC2CF21722E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>
              <a:cs typeface="Times New Roman"/>
            </a:endParaRPr>
          </a:p>
        </p:txBody>
      </p:sp>
      <p:pic>
        <p:nvPicPr>
          <p:cNvPr id="4" name="Picture 10" descr="A circular logo with text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7C0D155A-71BA-C1BD-C0E5-1EE803527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3638"/>
            <a:ext cx="1884363" cy="188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C2BE371-1628-BAD7-2C79-A728A3134FC5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random/>
    <p:sndAc>
      <p:stSnd>
        <p:snd r:embed="rId5" name="wronganswer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85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85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55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550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2">
            <a:extLst>
              <a:ext uri="{FF2B5EF4-FFF2-40B4-BE49-F238E27FC236}">
                <a16:creationId xmlns:a16="http://schemas.microsoft.com/office/drawing/2014/main" id="{61E9D5DB-28E5-A543-4B49-3F1CEF416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68288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19" name="Line 3">
            <a:extLst>
              <a:ext uri="{FF2B5EF4-FFF2-40B4-BE49-F238E27FC236}">
                <a16:creationId xmlns:a16="http://schemas.microsoft.com/office/drawing/2014/main" id="{EB3F4810-15E4-D2CF-EE22-23466093C5F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420" name="Group 4">
            <a:extLst>
              <a:ext uri="{FF2B5EF4-FFF2-40B4-BE49-F238E27FC236}">
                <a16:creationId xmlns:a16="http://schemas.microsoft.com/office/drawing/2014/main" id="{14BD3EE5-8AE6-5C07-5F99-6F0CDDC2ABF8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3962400"/>
            <a:ext cx="8686800" cy="990600"/>
            <a:chOff x="144" y="2496"/>
            <a:chExt cx="5472" cy="624"/>
          </a:xfrm>
        </p:grpSpPr>
        <p:sp>
          <p:nvSpPr>
            <p:cNvPr id="60421" name="Line 5">
              <a:extLst>
                <a:ext uri="{FF2B5EF4-FFF2-40B4-BE49-F238E27FC236}">
                  <a16:creationId xmlns:a16="http://schemas.microsoft.com/office/drawing/2014/main" id="{A9C039E2-CD45-40D1-0BA2-AB45FB3D35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0422" name="Group 6">
              <a:extLst>
                <a:ext uri="{FF2B5EF4-FFF2-40B4-BE49-F238E27FC236}">
                  <a16:creationId xmlns:a16="http://schemas.microsoft.com/office/drawing/2014/main" id="{6D11C19D-5EC5-B9AA-A594-D0F852A44E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60423" name="Line 7">
                <a:extLst>
                  <a:ext uri="{FF2B5EF4-FFF2-40B4-BE49-F238E27FC236}">
                    <a16:creationId xmlns:a16="http://schemas.microsoft.com/office/drawing/2014/main" id="{223DEBE9-1499-0C09-EFCC-CECF7BC1E7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24" name="AutoShape 8">
                <a:extLst>
                  <a:ext uri="{FF2B5EF4-FFF2-40B4-BE49-F238E27FC236}">
                    <a16:creationId xmlns:a16="http://schemas.microsoft.com/office/drawing/2014/main" id="{E5A6545D-1376-D6F3-FB1C-5C85C2052B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0425" name="Group 9">
              <a:extLst>
                <a:ext uri="{FF2B5EF4-FFF2-40B4-BE49-F238E27FC236}">
                  <a16:creationId xmlns:a16="http://schemas.microsoft.com/office/drawing/2014/main" id="{DFE951F1-04BC-F33D-2083-153B06FA6C1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60426" name="Line 10">
                <a:extLst>
                  <a:ext uri="{FF2B5EF4-FFF2-40B4-BE49-F238E27FC236}">
                    <a16:creationId xmlns:a16="http://schemas.microsoft.com/office/drawing/2014/main" id="{640F7D2A-65BE-A090-D541-15278E2213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27" name="AutoShape 11">
                <a:extLst>
                  <a:ext uri="{FF2B5EF4-FFF2-40B4-BE49-F238E27FC236}">
                    <a16:creationId xmlns:a16="http://schemas.microsoft.com/office/drawing/2014/main" id="{ED4C1609-2354-D02A-FF7F-74BA13908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0428" name="AutoShape 1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D3E542E9-07F6-CD36-E0D8-658842311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9" name="AutoShape 13">
            <a:extLst>
              <a:ext uri="{FF2B5EF4-FFF2-40B4-BE49-F238E27FC236}">
                <a16:creationId xmlns:a16="http://schemas.microsoft.com/office/drawing/2014/main" id="{26933774-86A0-FA8C-8C78-10E90C47B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0" name="AutoShape 14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0F92FA80-8C63-4057-AF35-32407CA81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1" name="AutoShape 15">
            <a:extLst>
              <a:ext uri="{FF2B5EF4-FFF2-40B4-BE49-F238E27FC236}">
                <a16:creationId xmlns:a16="http://schemas.microsoft.com/office/drawing/2014/main" id="{60E38CC1-1699-4CE9-EEBF-48EBB9334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2" name="Text Box 16">
            <a:extLst>
              <a:ext uri="{FF2B5EF4-FFF2-40B4-BE49-F238E27FC236}">
                <a16:creationId xmlns:a16="http://schemas.microsoft.com/office/drawing/2014/main" id="{DB30A0E3-DC58-69D4-9C35-F78A2B895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A: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60433" name="Text Box 17">
            <a:extLst>
              <a:ext uri="{FF2B5EF4-FFF2-40B4-BE49-F238E27FC236}">
                <a16:creationId xmlns:a16="http://schemas.microsoft.com/office/drawing/2014/main" id="{916E9700-F009-B605-BB36-953F653B7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B: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60434" name="Text Box 18">
            <a:extLst>
              <a:ext uri="{FF2B5EF4-FFF2-40B4-BE49-F238E27FC236}">
                <a16:creationId xmlns:a16="http://schemas.microsoft.com/office/drawing/2014/main" id="{1EA2BA99-0D55-5288-E736-AE353D643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267200"/>
            <a:ext cx="2133600" cy="633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20000"/>
              </a:spcBef>
            </a:pPr>
            <a:r>
              <a:rPr lang="en-GB" altLang="en-US" sz="1400" b="1">
                <a:solidFill>
                  <a:schemeClr val="hlink"/>
                </a:solidFill>
                <a:latin typeface="Arial" panose="020B0604020202020204" pitchFamily="34" charset="0"/>
              </a:rPr>
              <a:t>Gauche</a:t>
            </a:r>
          </a:p>
          <a:p>
            <a:pPr algn="l">
              <a:spcBef>
                <a:spcPct val="50000"/>
              </a:spcBef>
            </a:pPr>
            <a:endParaRPr lang="en-US" altLang="en-US" sz="1400" b="1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60435" name="Text Box 19">
            <a:extLst>
              <a:ext uri="{FF2B5EF4-FFF2-40B4-BE49-F238E27FC236}">
                <a16:creationId xmlns:a16="http://schemas.microsoft.com/office/drawing/2014/main" id="{0A241088-17E3-8E3C-1497-1A4BD1F9E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267200"/>
            <a:ext cx="2133600" cy="633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spAutoFit/>
          </a:bodyPr>
          <a:lstStyle/>
          <a:p>
            <a:pPr algn="l" eaLnBrk="1" hangingPunct="1">
              <a:spcBef>
                <a:spcPct val="20000"/>
              </a:spcBef>
            </a:pPr>
            <a:r>
              <a:rPr lang="en-GB" altLang="en-US" sz="1400" b="1">
                <a:solidFill>
                  <a:schemeClr val="hlink"/>
                </a:solidFill>
                <a:latin typeface="Arial"/>
                <a:cs typeface="Arial"/>
              </a:rPr>
              <a:t>But</a:t>
            </a:r>
            <a:endParaRPr lang="en-GB" altLang="en-US" sz="1400" b="1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pPr algn="l">
              <a:spcBef>
                <a:spcPct val="50000"/>
              </a:spcBef>
            </a:pPr>
            <a:endParaRPr lang="en-US" altLang="en-US" sz="1400" b="1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grpSp>
        <p:nvGrpSpPr>
          <p:cNvPr id="60436" name="Group 20">
            <a:extLst>
              <a:ext uri="{FF2B5EF4-FFF2-40B4-BE49-F238E27FC236}">
                <a16:creationId xmlns:a16="http://schemas.microsoft.com/office/drawing/2014/main" id="{13E7A9C3-1389-FF94-A2AD-4AE7E12E51FC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609600"/>
            <a:ext cx="7847013" cy="947738"/>
            <a:chOff x="432" y="384"/>
            <a:chExt cx="4944" cy="1728"/>
          </a:xfrm>
        </p:grpSpPr>
        <p:sp>
          <p:nvSpPr>
            <p:cNvPr id="60437" name="AutoShape 21">
              <a:extLst>
                <a:ext uri="{FF2B5EF4-FFF2-40B4-BE49-F238E27FC236}">
                  <a16:creationId xmlns:a16="http://schemas.microsoft.com/office/drawing/2014/main" id="{69AC972F-EEC1-C94E-54CC-A75B17DCF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2400">
                  <a:solidFill>
                    <a:srgbClr val="C0C0C0"/>
                  </a:solidFill>
                  <a:latin typeface="Arial" panose="020B0604020202020204" pitchFamily="34" charset="0"/>
                </a:rPr>
                <a:t>£8,000</a:t>
              </a:r>
            </a:p>
            <a:p>
              <a:pPr eaLnBrk="1" hangingPunct="1"/>
              <a:r>
                <a:rPr lang="en-US" altLang="en-US" sz="2400">
                  <a:solidFill>
                    <a:schemeClr val="hlink"/>
                  </a:solidFill>
                  <a:latin typeface="Arial" panose="020B0604020202020204" pitchFamily="34" charset="0"/>
                </a:rPr>
                <a:t>Right</a:t>
              </a:r>
            </a:p>
          </p:txBody>
        </p:sp>
        <p:sp>
          <p:nvSpPr>
            <p:cNvPr id="60438" name="AutoShape 22">
              <a:extLst>
                <a:ext uri="{FF2B5EF4-FFF2-40B4-BE49-F238E27FC236}">
                  <a16:creationId xmlns:a16="http://schemas.microsoft.com/office/drawing/2014/main" id="{B007D6D5-923D-897B-A905-7726DCCD6F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9" name="AutoShape 23">
              <a:extLst>
                <a:ext uri="{FF2B5EF4-FFF2-40B4-BE49-F238E27FC236}">
                  <a16:creationId xmlns:a16="http://schemas.microsoft.com/office/drawing/2014/main" id="{AC264583-369F-B0B9-7EF4-8C65ED54D7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0440" name="Group 24">
            <a:extLst>
              <a:ext uri="{FF2B5EF4-FFF2-40B4-BE49-F238E27FC236}">
                <a16:creationId xmlns:a16="http://schemas.microsoft.com/office/drawing/2014/main" id="{FF214070-05FA-B8FC-11BA-2AA3443962CA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5334000"/>
            <a:ext cx="8686800" cy="990600"/>
            <a:chOff x="144" y="2496"/>
            <a:chExt cx="5472" cy="624"/>
          </a:xfrm>
        </p:grpSpPr>
        <p:sp>
          <p:nvSpPr>
            <p:cNvPr id="60441" name="Line 25">
              <a:extLst>
                <a:ext uri="{FF2B5EF4-FFF2-40B4-BE49-F238E27FC236}">
                  <a16:creationId xmlns:a16="http://schemas.microsoft.com/office/drawing/2014/main" id="{B4A7AA7F-C35A-9F42-FE62-BA6EB8944C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0442" name="Group 26">
              <a:extLst>
                <a:ext uri="{FF2B5EF4-FFF2-40B4-BE49-F238E27FC236}">
                  <a16:creationId xmlns:a16="http://schemas.microsoft.com/office/drawing/2014/main" id="{96CAFA7D-96FA-CF36-3616-854BA203D4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60443" name="Line 27">
                <a:extLst>
                  <a:ext uri="{FF2B5EF4-FFF2-40B4-BE49-F238E27FC236}">
                    <a16:creationId xmlns:a16="http://schemas.microsoft.com/office/drawing/2014/main" id="{323A437C-857D-1EB2-846F-1B1E017F7B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44" name="AutoShape 28">
                <a:extLst>
                  <a:ext uri="{FF2B5EF4-FFF2-40B4-BE49-F238E27FC236}">
                    <a16:creationId xmlns:a16="http://schemas.microsoft.com/office/drawing/2014/main" id="{07EADF24-CF8D-9313-23E0-70EB698435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0445" name="Group 29">
              <a:extLst>
                <a:ext uri="{FF2B5EF4-FFF2-40B4-BE49-F238E27FC236}">
                  <a16:creationId xmlns:a16="http://schemas.microsoft.com/office/drawing/2014/main" id="{8DBA52AD-48C3-9E87-B6F8-809665DCAC2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60446" name="Line 30">
                <a:extLst>
                  <a:ext uri="{FF2B5EF4-FFF2-40B4-BE49-F238E27FC236}">
                    <a16:creationId xmlns:a16="http://schemas.microsoft.com/office/drawing/2014/main" id="{50B9097C-9FDA-1645-1A02-7335A13211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47" name="AutoShape 31">
                <a:extLst>
                  <a:ext uri="{FF2B5EF4-FFF2-40B4-BE49-F238E27FC236}">
                    <a16:creationId xmlns:a16="http://schemas.microsoft.com/office/drawing/2014/main" id="{B26E0513-5749-B3A1-9FD1-D05C6046A6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altLang="en-US"/>
              </a:p>
            </p:txBody>
          </p:sp>
        </p:grpSp>
      </p:grpSp>
      <p:sp>
        <p:nvSpPr>
          <p:cNvPr id="60448" name="AutoShape 3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0A35C3DE-169D-0EFE-399D-A1354235D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49" name="AutoShape 33">
            <a:extLst>
              <a:ext uri="{FF2B5EF4-FFF2-40B4-BE49-F238E27FC236}">
                <a16:creationId xmlns:a16="http://schemas.microsoft.com/office/drawing/2014/main" id="{48BDB99A-C5B4-2A95-5133-B5609369A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50" name="AutoShape 34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23A37A5A-5416-DF5A-7D5C-926816B61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51" name="AutoShape 35">
            <a:extLst>
              <a:ext uri="{FF2B5EF4-FFF2-40B4-BE49-F238E27FC236}">
                <a16:creationId xmlns:a16="http://schemas.microsoft.com/office/drawing/2014/main" id="{13419F63-7B2A-DC8A-776E-3322DE439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52" name="Text Box 36">
            <a:extLst>
              <a:ext uri="{FF2B5EF4-FFF2-40B4-BE49-F238E27FC236}">
                <a16:creationId xmlns:a16="http://schemas.microsoft.com/office/drawing/2014/main" id="{09C2CBEC-6DCA-580A-62FA-C05A60490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C: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60453" name="Text Box 37">
            <a:extLst>
              <a:ext uri="{FF2B5EF4-FFF2-40B4-BE49-F238E27FC236}">
                <a16:creationId xmlns:a16="http://schemas.microsoft.com/office/drawing/2014/main" id="{27269299-E60E-DE7F-B217-A9D588912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D: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60454" name="Text Box 38">
            <a:extLst>
              <a:ext uri="{FF2B5EF4-FFF2-40B4-BE49-F238E27FC236}">
                <a16:creationId xmlns:a16="http://schemas.microsoft.com/office/drawing/2014/main" id="{CD2D250E-12E2-9C2E-DB9D-1AC12FB76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638800"/>
            <a:ext cx="2395538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>
                <a:solidFill>
                  <a:schemeClr val="hlink"/>
                </a:solidFill>
                <a:latin typeface="Arial"/>
                <a:cs typeface="Arial"/>
              </a:rPr>
              <a:t>Droit </a:t>
            </a:r>
          </a:p>
        </p:txBody>
      </p:sp>
      <p:sp>
        <p:nvSpPr>
          <p:cNvPr id="60455" name="Text Box 39">
            <a:extLst>
              <a:ext uri="{FF2B5EF4-FFF2-40B4-BE49-F238E27FC236}">
                <a16:creationId xmlns:a16="http://schemas.microsoft.com/office/drawing/2014/main" id="{7075C17A-F328-5685-2E18-3C4620EB8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5589588"/>
            <a:ext cx="2232025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>
                <a:solidFill>
                  <a:schemeClr val="hlink"/>
                </a:solidFill>
                <a:latin typeface="Arial" panose="020B0604020202020204" pitchFamily="34" charset="0"/>
              </a:rPr>
              <a:t>Pied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  <p:sndAc>
      <p:stSnd loop="1">
        <p:snd r:embed="rId4" name="bgmusic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A91E2761-04DB-47B7-547F-1CCAA55390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>
            <a:outerShdw dist="74053" dir="3542175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Très bien !</a:t>
            </a:r>
          </a:p>
        </p:txBody>
      </p:sp>
      <p:pic>
        <p:nvPicPr>
          <p:cNvPr id="109573" name="Picture 5">
            <a:hlinkClick r:id="" action="ppaction://media"/>
            <a:extLst>
              <a:ext uri="{FF2B5EF4-FFF2-40B4-BE49-F238E27FC236}">
                <a16:creationId xmlns:a16="http://schemas.microsoft.com/office/drawing/2014/main" id="{D1A0F5D4-3790-2638-846F-49041F2AE1E5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7316788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76" name="AutoShape 8">
            <a:hlinkClick r:id="rId8" action="ppaction://hlinksldjump"/>
            <a:extLst>
              <a:ext uri="{FF2B5EF4-FFF2-40B4-BE49-F238E27FC236}">
                <a16:creationId xmlns:a16="http://schemas.microsoft.com/office/drawing/2014/main" id="{9F6BF775-C0AE-2FDC-0F4A-13CBA287F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308725"/>
            <a:ext cx="792162" cy="360363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24" descr="Qui Veut Gagner des Millions? | Logopedia | Fandom">
            <a:extLst>
              <a:ext uri="{FF2B5EF4-FFF2-40B4-BE49-F238E27FC236}">
                <a16:creationId xmlns:a16="http://schemas.microsoft.com/office/drawing/2014/main" id="{61A82DA5-8A07-E20E-5098-331036952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008" y="1718328"/>
            <a:ext cx="3278175" cy="328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  <p:sndAc>
      <p:stSnd>
        <p:snd r:embed="rId5" name="winlight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95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95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57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57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4E079608-94AB-5B97-3E1D-EA42C862A4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Pas de chance !</a:t>
            </a:r>
            <a:endParaRPr lang="en-US" altLang="en-US" dirty="0">
              <a:solidFill>
                <a:schemeClr val="bg1"/>
              </a:solidFill>
              <a:latin typeface="Goudy Stout" panose="020F0502020204030204" pitchFamily="34" charset="0"/>
            </a:endParaRPr>
          </a:p>
        </p:txBody>
      </p:sp>
      <p:pic>
        <p:nvPicPr>
          <p:cNvPr id="110599" name="Picture 7">
            <a:hlinkClick r:id="" action="ppaction://media"/>
            <a:extLst>
              <a:ext uri="{FF2B5EF4-FFF2-40B4-BE49-F238E27FC236}">
                <a16:creationId xmlns:a16="http://schemas.microsoft.com/office/drawing/2014/main" id="{B3F6DA05-C79A-C380-5B99-35A858EDAB32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56610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nline Image Placeholder 1">
            <a:extLst>
              <a:ext uri="{FF2B5EF4-FFF2-40B4-BE49-F238E27FC236}">
                <a16:creationId xmlns:a16="http://schemas.microsoft.com/office/drawing/2014/main" id="{EF4C2B6D-026E-6EE5-908A-E313C4D2751E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>
              <a:cs typeface="Times New Roman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9BA44-144C-8F76-6222-A06198850B13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10">
            <a:hlinkClick r:id="rId8" action="ppaction://hlinksldjump"/>
            <a:extLst>
              <a:ext uri="{FF2B5EF4-FFF2-40B4-BE49-F238E27FC236}">
                <a16:creationId xmlns:a16="http://schemas.microsoft.com/office/drawing/2014/main" id="{B2F28518-D4F5-3B77-9702-5F6FBE2FB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3638"/>
            <a:ext cx="1884363" cy="188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  <p:sndAc>
      <p:stSnd>
        <p:snd r:embed="rId5" name="wronganswer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05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05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59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599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AutoShape 2">
            <a:extLst>
              <a:ext uri="{FF2B5EF4-FFF2-40B4-BE49-F238E27FC236}">
                <a16:creationId xmlns:a16="http://schemas.microsoft.com/office/drawing/2014/main" id="{8118B375-19D1-6244-A51A-FE70CDF81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736013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3" name="Line 3">
            <a:extLst>
              <a:ext uri="{FF2B5EF4-FFF2-40B4-BE49-F238E27FC236}">
                <a16:creationId xmlns:a16="http://schemas.microsoft.com/office/drawing/2014/main" id="{265184D9-CC59-9303-68D2-E38D086FC53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444" name="Group 4">
            <a:extLst>
              <a:ext uri="{FF2B5EF4-FFF2-40B4-BE49-F238E27FC236}">
                <a16:creationId xmlns:a16="http://schemas.microsoft.com/office/drawing/2014/main" id="{1F31A354-7CD1-0F17-8EF0-89BB5E7F591E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3962400"/>
            <a:ext cx="8686800" cy="990600"/>
            <a:chOff x="144" y="2496"/>
            <a:chExt cx="5472" cy="624"/>
          </a:xfrm>
        </p:grpSpPr>
        <p:sp>
          <p:nvSpPr>
            <p:cNvPr id="61445" name="Line 5">
              <a:extLst>
                <a:ext uri="{FF2B5EF4-FFF2-40B4-BE49-F238E27FC236}">
                  <a16:creationId xmlns:a16="http://schemas.microsoft.com/office/drawing/2014/main" id="{5F694535-08CF-19FC-7163-739C12E890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446" name="Group 6">
              <a:extLst>
                <a:ext uri="{FF2B5EF4-FFF2-40B4-BE49-F238E27FC236}">
                  <a16:creationId xmlns:a16="http://schemas.microsoft.com/office/drawing/2014/main" id="{0BAE0309-115C-6E0C-DD08-874568511F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61447" name="Line 7">
                <a:extLst>
                  <a:ext uri="{FF2B5EF4-FFF2-40B4-BE49-F238E27FC236}">
                    <a16:creationId xmlns:a16="http://schemas.microsoft.com/office/drawing/2014/main" id="{B04BFD8D-00A4-C8BB-B123-AC662A9987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48" name="AutoShape 8">
                <a:extLst>
                  <a:ext uri="{FF2B5EF4-FFF2-40B4-BE49-F238E27FC236}">
                    <a16:creationId xmlns:a16="http://schemas.microsoft.com/office/drawing/2014/main" id="{B5698CBE-86C9-2E59-C312-2B7F7A9BE8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1449" name="Group 9">
              <a:extLst>
                <a:ext uri="{FF2B5EF4-FFF2-40B4-BE49-F238E27FC236}">
                  <a16:creationId xmlns:a16="http://schemas.microsoft.com/office/drawing/2014/main" id="{BB83DC6B-4500-8817-F50F-C6E85F5414E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61450" name="Line 10">
                <a:extLst>
                  <a:ext uri="{FF2B5EF4-FFF2-40B4-BE49-F238E27FC236}">
                    <a16:creationId xmlns:a16="http://schemas.microsoft.com/office/drawing/2014/main" id="{489272D7-137E-EAA5-59A5-246B4092FA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51" name="AutoShape 11">
                <a:extLst>
                  <a:ext uri="{FF2B5EF4-FFF2-40B4-BE49-F238E27FC236}">
                    <a16:creationId xmlns:a16="http://schemas.microsoft.com/office/drawing/2014/main" id="{8130361E-D436-CDBB-04E0-111D135A45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1452" name="AutoShape 1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0942EF77-AB95-41A5-CCC2-4D3F2237A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3" name="AutoShape 13">
            <a:extLst>
              <a:ext uri="{FF2B5EF4-FFF2-40B4-BE49-F238E27FC236}">
                <a16:creationId xmlns:a16="http://schemas.microsoft.com/office/drawing/2014/main" id="{9337A06A-509D-C083-3430-A54E5AD7F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4" name="AutoShape 14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5D2B0675-C5E8-974D-D776-331AEEDAA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5" name="AutoShape 15">
            <a:extLst>
              <a:ext uri="{FF2B5EF4-FFF2-40B4-BE49-F238E27FC236}">
                <a16:creationId xmlns:a16="http://schemas.microsoft.com/office/drawing/2014/main" id="{34816EE8-392E-47F1-2538-E1762D2F8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6" name="Text Box 16">
            <a:extLst>
              <a:ext uri="{FF2B5EF4-FFF2-40B4-BE49-F238E27FC236}">
                <a16:creationId xmlns:a16="http://schemas.microsoft.com/office/drawing/2014/main" id="{A0498B92-7ED8-C623-4AAC-9637CBBC7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A: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61457" name="Text Box 17">
            <a:extLst>
              <a:ext uri="{FF2B5EF4-FFF2-40B4-BE49-F238E27FC236}">
                <a16:creationId xmlns:a16="http://schemas.microsoft.com/office/drawing/2014/main" id="{F129499D-927E-158A-E221-C5A0ADFCD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B: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61458" name="Text Box 18">
            <a:extLst>
              <a:ext uri="{FF2B5EF4-FFF2-40B4-BE49-F238E27FC236}">
                <a16:creationId xmlns:a16="http://schemas.microsoft.com/office/drawing/2014/main" id="{40667EAE-2CFD-838E-2A5F-FA22F5029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2672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>
                <a:solidFill>
                  <a:srgbClr val="C0C0C0"/>
                </a:solidFill>
                <a:latin typeface="Arial"/>
                <a:cs typeface="Arial"/>
              </a:rPr>
              <a:t>Gardien</a:t>
            </a:r>
            <a:endParaRPr lang="en-US" altLang="en-US" sz="1400" b="1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sp>
        <p:nvSpPr>
          <p:cNvPr id="61459" name="Text Box 19">
            <a:extLst>
              <a:ext uri="{FF2B5EF4-FFF2-40B4-BE49-F238E27FC236}">
                <a16:creationId xmlns:a16="http://schemas.microsoft.com/office/drawing/2014/main" id="{81738C44-4E90-B849-49C8-C37B4292B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4292600"/>
            <a:ext cx="2133600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>
                <a:solidFill>
                  <a:srgbClr val="C0C0C0"/>
                </a:solidFill>
                <a:latin typeface="Arial"/>
                <a:cs typeface="Arial"/>
              </a:rPr>
              <a:t>Gauche</a:t>
            </a:r>
            <a:endParaRPr lang="en-US" altLang="en-US" sz="1400" b="1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grpSp>
        <p:nvGrpSpPr>
          <p:cNvPr id="61460" name="Group 20">
            <a:extLst>
              <a:ext uri="{FF2B5EF4-FFF2-40B4-BE49-F238E27FC236}">
                <a16:creationId xmlns:a16="http://schemas.microsoft.com/office/drawing/2014/main" id="{79AABCBE-207C-0393-90E8-28C489B6782C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609600"/>
            <a:ext cx="7847013" cy="1811338"/>
            <a:chOff x="432" y="384"/>
            <a:chExt cx="4944" cy="1728"/>
          </a:xfrm>
        </p:grpSpPr>
        <p:sp>
          <p:nvSpPr>
            <p:cNvPr id="61461" name="AutoShape 21">
              <a:extLst>
                <a:ext uri="{FF2B5EF4-FFF2-40B4-BE49-F238E27FC236}">
                  <a16:creationId xmlns:a16="http://schemas.microsoft.com/office/drawing/2014/main" id="{50C3E88C-3578-4FBC-A681-9637414FB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2400">
                  <a:solidFill>
                    <a:srgbClr val="C0C0C0"/>
                  </a:solidFill>
                  <a:latin typeface="Arial" panose="020B0604020202020204" pitchFamily="34" charset="0"/>
                </a:rPr>
                <a:t>£16,000</a:t>
              </a:r>
            </a:p>
            <a:p>
              <a:r>
                <a:rPr lang="en-US" altLang="en-US" sz="2400">
                  <a:solidFill>
                    <a:srgbClr val="C0C0C0"/>
                  </a:solidFill>
                  <a:latin typeface="Arial" panose="020B0604020202020204" pitchFamily="34" charset="0"/>
                </a:rPr>
                <a:t>Goal</a:t>
              </a:r>
            </a:p>
          </p:txBody>
        </p:sp>
        <p:sp>
          <p:nvSpPr>
            <p:cNvPr id="61462" name="AutoShape 22">
              <a:extLst>
                <a:ext uri="{FF2B5EF4-FFF2-40B4-BE49-F238E27FC236}">
                  <a16:creationId xmlns:a16="http://schemas.microsoft.com/office/drawing/2014/main" id="{8C0D1E49-AEA8-9D9D-5424-AF00A46FE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3" name="AutoShape 23">
              <a:extLst>
                <a:ext uri="{FF2B5EF4-FFF2-40B4-BE49-F238E27FC236}">
                  <a16:creationId xmlns:a16="http://schemas.microsoft.com/office/drawing/2014/main" id="{DDAC4E19-6AEB-DF8B-8CAE-D53D085DD6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464" name="Group 24">
            <a:extLst>
              <a:ext uri="{FF2B5EF4-FFF2-40B4-BE49-F238E27FC236}">
                <a16:creationId xmlns:a16="http://schemas.microsoft.com/office/drawing/2014/main" id="{F471769A-1AF7-F0A7-F1A1-65A4F523B33E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5334000"/>
            <a:ext cx="8686800" cy="990600"/>
            <a:chOff x="144" y="2496"/>
            <a:chExt cx="5472" cy="624"/>
          </a:xfrm>
        </p:grpSpPr>
        <p:sp>
          <p:nvSpPr>
            <p:cNvPr id="61465" name="Line 25">
              <a:extLst>
                <a:ext uri="{FF2B5EF4-FFF2-40B4-BE49-F238E27FC236}">
                  <a16:creationId xmlns:a16="http://schemas.microsoft.com/office/drawing/2014/main" id="{F6D003DF-F864-B577-5BA6-3C73A76B2E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466" name="Group 26">
              <a:extLst>
                <a:ext uri="{FF2B5EF4-FFF2-40B4-BE49-F238E27FC236}">
                  <a16:creationId xmlns:a16="http://schemas.microsoft.com/office/drawing/2014/main" id="{77E68AE1-9A9B-8060-0E63-0812EC1146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61467" name="Line 27">
                <a:extLst>
                  <a:ext uri="{FF2B5EF4-FFF2-40B4-BE49-F238E27FC236}">
                    <a16:creationId xmlns:a16="http://schemas.microsoft.com/office/drawing/2014/main" id="{B9137395-C8D2-A4F0-7A7E-2A6818DB0E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68" name="AutoShape 28">
                <a:extLst>
                  <a:ext uri="{FF2B5EF4-FFF2-40B4-BE49-F238E27FC236}">
                    <a16:creationId xmlns:a16="http://schemas.microsoft.com/office/drawing/2014/main" id="{5A24AA1C-7C1A-7660-3A24-83262460B0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1469" name="Group 29">
              <a:extLst>
                <a:ext uri="{FF2B5EF4-FFF2-40B4-BE49-F238E27FC236}">
                  <a16:creationId xmlns:a16="http://schemas.microsoft.com/office/drawing/2014/main" id="{A7B5EC24-A00A-5AC2-9DDE-33B51B4D3A63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61470" name="Line 30">
                <a:extLst>
                  <a:ext uri="{FF2B5EF4-FFF2-40B4-BE49-F238E27FC236}">
                    <a16:creationId xmlns:a16="http://schemas.microsoft.com/office/drawing/2014/main" id="{4EB095AF-38DE-CB34-54BC-73D887E5BE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71" name="AutoShape 31">
                <a:extLst>
                  <a:ext uri="{FF2B5EF4-FFF2-40B4-BE49-F238E27FC236}">
                    <a16:creationId xmlns:a16="http://schemas.microsoft.com/office/drawing/2014/main" id="{ED915EA5-987B-E0AF-7DDA-4A6A388133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1472" name="AutoShape 32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90D9719C-B0C1-B010-25E1-AB04E1207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3" name="AutoShape 33">
            <a:extLst>
              <a:ext uri="{FF2B5EF4-FFF2-40B4-BE49-F238E27FC236}">
                <a16:creationId xmlns:a16="http://schemas.microsoft.com/office/drawing/2014/main" id="{BAF12875-3833-4473-57CA-448D5847B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4" name="AutoShape 34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BEEB2C12-C416-C0D0-0B84-0F116AFE1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5" name="AutoShape 35">
            <a:extLst>
              <a:ext uri="{FF2B5EF4-FFF2-40B4-BE49-F238E27FC236}">
                <a16:creationId xmlns:a16="http://schemas.microsoft.com/office/drawing/2014/main" id="{E8DD0F29-E9F0-F1F1-B0BC-1A7D2C97C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6" name="Text Box 36">
            <a:extLst>
              <a:ext uri="{FF2B5EF4-FFF2-40B4-BE49-F238E27FC236}">
                <a16:creationId xmlns:a16="http://schemas.microsoft.com/office/drawing/2014/main" id="{A4EE3784-CA10-AF9F-9505-EEDB9CA9A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C: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61477" name="Text Box 37">
            <a:extLst>
              <a:ext uri="{FF2B5EF4-FFF2-40B4-BE49-F238E27FC236}">
                <a16:creationId xmlns:a16="http://schemas.microsoft.com/office/drawing/2014/main" id="{0CFDAA38-6DEE-5BBA-6CC7-5556EE5CA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D: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61478" name="Text Box 38">
            <a:extLst>
              <a:ext uri="{FF2B5EF4-FFF2-40B4-BE49-F238E27FC236}">
                <a16:creationId xmlns:a16="http://schemas.microsoft.com/office/drawing/2014/main" id="{D0F6F536-EE04-CF8F-E613-4EF3E8D4C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6388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>
                <a:solidFill>
                  <a:srgbClr val="C0C0C0"/>
                </a:solidFill>
                <a:latin typeface="Arial"/>
                <a:cs typeface="Arial"/>
              </a:rPr>
              <a:t>Pied</a:t>
            </a:r>
            <a:endParaRPr lang="en-US" altLang="en-US" sz="1400" b="1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sp>
        <p:nvSpPr>
          <p:cNvPr id="61479" name="Text Box 39">
            <a:extLst>
              <a:ext uri="{FF2B5EF4-FFF2-40B4-BE49-F238E27FC236}">
                <a16:creationId xmlns:a16="http://schemas.microsoft.com/office/drawing/2014/main" id="{5E4DB06D-AB26-485F-C575-AFD92A11E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638800"/>
            <a:ext cx="2133600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>
                <a:solidFill>
                  <a:srgbClr val="C0C0C0"/>
                </a:solidFill>
                <a:latin typeface="Arial" panose="020B0604020202020204" pitchFamily="34" charset="0"/>
              </a:rPr>
              <a:t>But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  <p:sndAc>
      <p:stSnd loop="1">
        <p:snd r:embed="rId4" name="bgmusic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A88655B4-0216-F69E-9F70-8C67262C64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>
            <a:outerShdw dist="74053" dir="3542175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Bravo !</a:t>
            </a:r>
          </a:p>
        </p:txBody>
      </p:sp>
      <p:pic>
        <p:nvPicPr>
          <p:cNvPr id="111621" name="Picture 5">
            <a:hlinkClick r:id="" action="ppaction://media"/>
            <a:extLst>
              <a:ext uri="{FF2B5EF4-FFF2-40B4-BE49-F238E27FC236}">
                <a16:creationId xmlns:a16="http://schemas.microsoft.com/office/drawing/2014/main" id="{E8792DFB-4C46-7DDD-0A45-BAFFAA32E1DC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7173913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24" name="AutoShape 8">
            <a:hlinkClick r:id="rId8" action="ppaction://hlinksldjump"/>
            <a:extLst>
              <a:ext uri="{FF2B5EF4-FFF2-40B4-BE49-F238E27FC236}">
                <a16:creationId xmlns:a16="http://schemas.microsoft.com/office/drawing/2014/main" id="{4A0398DE-6203-BF43-4FB8-D7918B41E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308725"/>
            <a:ext cx="792162" cy="360363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24" descr="Qui Veut Gagner des Millions? | Logopedia | Fandom">
            <a:extLst>
              <a:ext uri="{FF2B5EF4-FFF2-40B4-BE49-F238E27FC236}">
                <a16:creationId xmlns:a16="http://schemas.microsoft.com/office/drawing/2014/main" id="{E4180E5C-D53A-0085-D985-A05FBFE5E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008" y="1718328"/>
            <a:ext cx="3278175" cy="328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  <p:sndAc>
      <p:stSnd>
        <p:snd r:embed="rId5" name="winlight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16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16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2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1621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992DF448-4747-38DD-00F3-5A72CE67E0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Pas de chance !</a:t>
            </a:r>
            <a:endParaRPr lang="en-US" altLang="en-US" sz="54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/>
            </a:endParaRPr>
          </a:p>
        </p:txBody>
      </p:sp>
      <p:pic>
        <p:nvPicPr>
          <p:cNvPr id="112646" name="Picture 6">
            <a:hlinkClick r:id="" action="ppaction://media"/>
            <a:extLst>
              <a:ext uri="{FF2B5EF4-FFF2-40B4-BE49-F238E27FC236}">
                <a16:creationId xmlns:a16="http://schemas.microsoft.com/office/drawing/2014/main" id="{76436657-5859-938C-B674-99647B4CB7CA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58054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nline Image Placeholder 1">
            <a:extLst>
              <a:ext uri="{FF2B5EF4-FFF2-40B4-BE49-F238E27FC236}">
                <a16:creationId xmlns:a16="http://schemas.microsoft.com/office/drawing/2014/main" id="{9B0B644C-46C9-1792-C678-BCA4F0CCE7EC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66743F-6DE4-E0CC-1F70-C8FF0535859C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10">
            <a:hlinkClick r:id="rId8" action="ppaction://hlinksldjump"/>
            <a:extLst>
              <a:ext uri="{FF2B5EF4-FFF2-40B4-BE49-F238E27FC236}">
                <a16:creationId xmlns:a16="http://schemas.microsoft.com/office/drawing/2014/main" id="{AA9040C3-D5E7-A489-4660-E5C9D8BE8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3638"/>
            <a:ext cx="1884363" cy="188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  <p:sndAc>
      <p:stSnd>
        <p:snd r:embed="rId5" name="wronganswer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6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26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646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2">
            <a:extLst>
              <a:ext uri="{FF2B5EF4-FFF2-40B4-BE49-F238E27FC236}">
                <a16:creationId xmlns:a16="http://schemas.microsoft.com/office/drawing/2014/main" id="{41DC5D1E-E79A-01A8-7D87-9FAF4994C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9685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67" name="Line 3">
            <a:extLst>
              <a:ext uri="{FF2B5EF4-FFF2-40B4-BE49-F238E27FC236}">
                <a16:creationId xmlns:a16="http://schemas.microsoft.com/office/drawing/2014/main" id="{00B10B26-8335-2D5F-14B2-F3676749AE7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468" name="Group 4">
            <a:extLst>
              <a:ext uri="{FF2B5EF4-FFF2-40B4-BE49-F238E27FC236}">
                <a16:creationId xmlns:a16="http://schemas.microsoft.com/office/drawing/2014/main" id="{1A785FD7-C740-CE80-F67C-0A3CEDE06C5D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4005263"/>
            <a:ext cx="8686800" cy="990600"/>
            <a:chOff x="144" y="2496"/>
            <a:chExt cx="5472" cy="624"/>
          </a:xfrm>
        </p:grpSpPr>
        <p:sp>
          <p:nvSpPr>
            <p:cNvPr id="62469" name="Line 5">
              <a:extLst>
                <a:ext uri="{FF2B5EF4-FFF2-40B4-BE49-F238E27FC236}">
                  <a16:creationId xmlns:a16="http://schemas.microsoft.com/office/drawing/2014/main" id="{BC53DAA2-87ED-DAD6-1FD7-733EB3FDD0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2470" name="Group 6">
              <a:extLst>
                <a:ext uri="{FF2B5EF4-FFF2-40B4-BE49-F238E27FC236}">
                  <a16:creationId xmlns:a16="http://schemas.microsoft.com/office/drawing/2014/main" id="{68112415-DB11-3871-EE2D-ED512E8236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62471" name="Line 7">
                <a:extLst>
                  <a:ext uri="{FF2B5EF4-FFF2-40B4-BE49-F238E27FC236}">
                    <a16:creationId xmlns:a16="http://schemas.microsoft.com/office/drawing/2014/main" id="{697E3B20-D4D7-67C6-DAF1-A441D5D767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72" name="AutoShape 8">
                <a:extLst>
                  <a:ext uri="{FF2B5EF4-FFF2-40B4-BE49-F238E27FC236}">
                    <a16:creationId xmlns:a16="http://schemas.microsoft.com/office/drawing/2014/main" id="{2233C48C-7969-4022-EA2D-EE331BBF5C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473" name="Group 9">
              <a:extLst>
                <a:ext uri="{FF2B5EF4-FFF2-40B4-BE49-F238E27FC236}">
                  <a16:creationId xmlns:a16="http://schemas.microsoft.com/office/drawing/2014/main" id="{EDA993EE-DDD7-1D56-70CD-2793E992561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62474" name="Line 10">
                <a:extLst>
                  <a:ext uri="{FF2B5EF4-FFF2-40B4-BE49-F238E27FC236}">
                    <a16:creationId xmlns:a16="http://schemas.microsoft.com/office/drawing/2014/main" id="{E34743C5-F108-1AB9-8B51-BD47E187E8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75" name="AutoShape 11">
                <a:extLst>
                  <a:ext uri="{FF2B5EF4-FFF2-40B4-BE49-F238E27FC236}">
                    <a16:creationId xmlns:a16="http://schemas.microsoft.com/office/drawing/2014/main" id="{F9B77F0E-1F58-0690-4A90-6A4E838D6F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GB" altLang="en-US"/>
                  <a:t>Digestion</a:t>
                </a:r>
                <a:endParaRPr lang="en-US" altLang="en-US"/>
              </a:p>
            </p:txBody>
          </p:sp>
        </p:grpSp>
      </p:grpSp>
      <p:sp>
        <p:nvSpPr>
          <p:cNvPr id="62476" name="AutoShape 1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CCCF3558-74CF-0B1D-2A2B-279EEBBD8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7" name="AutoShape 13">
            <a:extLst>
              <a:ext uri="{FF2B5EF4-FFF2-40B4-BE49-F238E27FC236}">
                <a16:creationId xmlns:a16="http://schemas.microsoft.com/office/drawing/2014/main" id="{605FC752-79B6-1CF8-ADEF-D2B3D29B4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8" name="AutoShape 14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702065C6-2FA8-4891-58AA-4F61DC0C6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9" name="AutoShape 15">
            <a:extLst>
              <a:ext uri="{FF2B5EF4-FFF2-40B4-BE49-F238E27FC236}">
                <a16:creationId xmlns:a16="http://schemas.microsoft.com/office/drawing/2014/main" id="{98DEA8BB-1BF3-1C07-E8BA-01D2BB4CC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0" name="Text Box 16">
            <a:extLst>
              <a:ext uri="{FF2B5EF4-FFF2-40B4-BE49-F238E27FC236}">
                <a16:creationId xmlns:a16="http://schemas.microsoft.com/office/drawing/2014/main" id="{CF2B30B5-4BED-B447-4643-6F32B6584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A: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62481" name="Text Box 17">
            <a:extLst>
              <a:ext uri="{FF2B5EF4-FFF2-40B4-BE49-F238E27FC236}">
                <a16:creationId xmlns:a16="http://schemas.microsoft.com/office/drawing/2014/main" id="{9F65E8D1-CFD4-EEB0-D500-F157FAA80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B: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62482" name="Text Box 18">
            <a:extLst>
              <a:ext uri="{FF2B5EF4-FFF2-40B4-BE49-F238E27FC236}">
                <a16:creationId xmlns:a16="http://schemas.microsoft.com/office/drawing/2014/main" id="{F3431C2C-8125-288B-2DDD-46D19BBA6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42926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GB" altLang="en-US" sz="1400" b="1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sp>
        <p:nvSpPr>
          <p:cNvPr id="62483" name="Text Box 19">
            <a:extLst>
              <a:ext uri="{FF2B5EF4-FFF2-40B4-BE49-F238E27FC236}">
                <a16:creationId xmlns:a16="http://schemas.microsoft.com/office/drawing/2014/main" id="{7440FFE4-23E8-56D2-2F72-DDC82AAAE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267200"/>
            <a:ext cx="2133600" cy="3460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Ballon</a:t>
            </a:r>
          </a:p>
        </p:txBody>
      </p:sp>
      <p:grpSp>
        <p:nvGrpSpPr>
          <p:cNvPr id="62484" name="Group 20">
            <a:extLst>
              <a:ext uri="{FF2B5EF4-FFF2-40B4-BE49-F238E27FC236}">
                <a16:creationId xmlns:a16="http://schemas.microsoft.com/office/drawing/2014/main" id="{8F9B0CCF-325F-B309-0EE0-082B0D7F9410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620713"/>
            <a:ext cx="7847012" cy="947737"/>
            <a:chOff x="432" y="384"/>
            <a:chExt cx="4944" cy="1728"/>
          </a:xfrm>
        </p:grpSpPr>
        <p:sp>
          <p:nvSpPr>
            <p:cNvPr id="62485" name="AutoShape 21">
              <a:extLst>
                <a:ext uri="{FF2B5EF4-FFF2-40B4-BE49-F238E27FC236}">
                  <a16:creationId xmlns:a16="http://schemas.microsoft.com/office/drawing/2014/main" id="{DABBD427-7FB0-D383-75AD-63811B619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2400">
                  <a:solidFill>
                    <a:srgbClr val="C0C0C0"/>
                  </a:solidFill>
                  <a:latin typeface="Arial" panose="020B0604020202020204" pitchFamily="34" charset="0"/>
                </a:rPr>
                <a:t>£32,000</a:t>
              </a:r>
            </a:p>
            <a:p>
              <a:pPr eaLnBrk="1" hangingPunct="1"/>
              <a:r>
                <a:rPr lang="en-US" altLang="en-US" sz="1800">
                  <a:solidFill>
                    <a:schemeClr val="hlink"/>
                  </a:solidFill>
                  <a:latin typeface="Arial" panose="020B0604020202020204" pitchFamily="34" charset="0"/>
                </a:rPr>
                <a:t>Ball</a:t>
              </a:r>
            </a:p>
          </p:txBody>
        </p:sp>
        <p:sp>
          <p:nvSpPr>
            <p:cNvPr id="62486" name="AutoShape 22">
              <a:extLst>
                <a:ext uri="{FF2B5EF4-FFF2-40B4-BE49-F238E27FC236}">
                  <a16:creationId xmlns:a16="http://schemas.microsoft.com/office/drawing/2014/main" id="{4022CA95-B30F-8BB6-B89F-251B72873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7" name="AutoShape 23">
              <a:extLst>
                <a:ext uri="{FF2B5EF4-FFF2-40B4-BE49-F238E27FC236}">
                  <a16:creationId xmlns:a16="http://schemas.microsoft.com/office/drawing/2014/main" id="{360FD9D5-9936-EB78-2754-071BB64B6C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488" name="Group 24">
            <a:extLst>
              <a:ext uri="{FF2B5EF4-FFF2-40B4-BE49-F238E27FC236}">
                <a16:creationId xmlns:a16="http://schemas.microsoft.com/office/drawing/2014/main" id="{C8B3A0A3-9B49-C96B-A0BA-01FFDEE6B21D}"/>
              </a:ext>
            </a:extLst>
          </p:cNvPr>
          <p:cNvGrpSpPr>
            <a:grpSpLocks/>
          </p:cNvGrpSpPr>
          <p:nvPr/>
        </p:nvGrpSpPr>
        <p:grpSpPr bwMode="auto">
          <a:xfrm>
            <a:off x="0" y="5300663"/>
            <a:ext cx="8686800" cy="990600"/>
            <a:chOff x="144" y="2496"/>
            <a:chExt cx="5472" cy="624"/>
          </a:xfrm>
        </p:grpSpPr>
        <p:sp>
          <p:nvSpPr>
            <p:cNvPr id="62489" name="Line 25">
              <a:extLst>
                <a:ext uri="{FF2B5EF4-FFF2-40B4-BE49-F238E27FC236}">
                  <a16:creationId xmlns:a16="http://schemas.microsoft.com/office/drawing/2014/main" id="{15AAAB25-EBCE-8E64-F962-7D727971CF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2490" name="Group 26">
              <a:extLst>
                <a:ext uri="{FF2B5EF4-FFF2-40B4-BE49-F238E27FC236}">
                  <a16:creationId xmlns:a16="http://schemas.microsoft.com/office/drawing/2014/main" id="{10DB51DE-61A0-92C9-B4AB-9D0C7D972D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62491" name="Line 27">
                <a:extLst>
                  <a:ext uri="{FF2B5EF4-FFF2-40B4-BE49-F238E27FC236}">
                    <a16:creationId xmlns:a16="http://schemas.microsoft.com/office/drawing/2014/main" id="{1F7536D1-71DF-B189-8658-036EE62C3A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2" name="AutoShape 28">
                <a:extLst>
                  <a:ext uri="{FF2B5EF4-FFF2-40B4-BE49-F238E27FC236}">
                    <a16:creationId xmlns:a16="http://schemas.microsoft.com/office/drawing/2014/main" id="{CE1CA0B1-9145-8D68-67E5-1EFA44DE9B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493" name="Group 29">
              <a:extLst>
                <a:ext uri="{FF2B5EF4-FFF2-40B4-BE49-F238E27FC236}">
                  <a16:creationId xmlns:a16="http://schemas.microsoft.com/office/drawing/2014/main" id="{FCC4D26F-B28E-D425-6FD5-8F4CD5077FBB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62494" name="Line 30">
                <a:extLst>
                  <a:ext uri="{FF2B5EF4-FFF2-40B4-BE49-F238E27FC236}">
                    <a16:creationId xmlns:a16="http://schemas.microsoft.com/office/drawing/2014/main" id="{40B2C18E-31E0-1476-5BC8-A078DD6C86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5" name="AutoShape 31">
                <a:extLst>
                  <a:ext uri="{FF2B5EF4-FFF2-40B4-BE49-F238E27FC236}">
                    <a16:creationId xmlns:a16="http://schemas.microsoft.com/office/drawing/2014/main" id="{D08D6A7E-578E-E788-0565-674A4B0FA0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altLang="en-US"/>
              </a:p>
            </p:txBody>
          </p:sp>
        </p:grpSp>
      </p:grpSp>
      <p:sp>
        <p:nvSpPr>
          <p:cNvPr id="62496" name="AutoShape 32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2DD62F31-9CC5-B7B3-F2C2-132209A7A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97" name="AutoShape 33">
            <a:extLst>
              <a:ext uri="{FF2B5EF4-FFF2-40B4-BE49-F238E27FC236}">
                <a16:creationId xmlns:a16="http://schemas.microsoft.com/office/drawing/2014/main" id="{D5289A46-62E8-C816-85B0-B3459387C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98" name="AutoShape 34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5FA7A347-977C-C8A6-9248-B588605B3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99" name="AutoShape 35">
            <a:extLst>
              <a:ext uri="{FF2B5EF4-FFF2-40B4-BE49-F238E27FC236}">
                <a16:creationId xmlns:a16="http://schemas.microsoft.com/office/drawing/2014/main" id="{780AD85E-E944-FFCB-0AF4-CA0469A4D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00" name="Text Box 36">
            <a:extLst>
              <a:ext uri="{FF2B5EF4-FFF2-40B4-BE49-F238E27FC236}">
                <a16:creationId xmlns:a16="http://schemas.microsoft.com/office/drawing/2014/main" id="{E945ED66-38A5-B973-305E-4707289CB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C: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62501" name="Text Box 37">
            <a:extLst>
              <a:ext uri="{FF2B5EF4-FFF2-40B4-BE49-F238E27FC236}">
                <a16:creationId xmlns:a16="http://schemas.microsoft.com/office/drawing/2014/main" id="{411D1565-5122-2423-1DAE-ABD67DF81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D: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62502" name="Text Box 38">
            <a:extLst>
              <a:ext uri="{FF2B5EF4-FFF2-40B4-BE49-F238E27FC236}">
                <a16:creationId xmlns:a16="http://schemas.microsoft.com/office/drawing/2014/main" id="{192189FD-13B8-175E-AEC5-A742AA3EE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638800"/>
            <a:ext cx="24384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GB" altLang="en-US" sz="1400" b="1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sp>
        <p:nvSpPr>
          <p:cNvPr id="62506" name="Text Box 42">
            <a:extLst>
              <a:ext uri="{FF2B5EF4-FFF2-40B4-BE49-F238E27FC236}">
                <a16:creationId xmlns:a16="http://schemas.microsoft.com/office/drawing/2014/main" id="{A38FF8F2-3C88-6644-5C38-7C0FF6C6F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4292600"/>
            <a:ext cx="1871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4D4D4D"/>
                    </a:gs>
                    <a:gs pos="50000">
                      <a:srgbClr val="B2B2B2"/>
                    </a:gs>
                    <a:gs pos="100000">
                      <a:srgbClr val="4D4D4D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accent2"/>
                </a:solidFill>
                <a:latin typeface="Arial" panose="020B0604020202020204" pitchFamily="34" charset="0"/>
              </a:rPr>
              <a:t>Foot</a:t>
            </a:r>
          </a:p>
        </p:txBody>
      </p:sp>
      <p:sp>
        <p:nvSpPr>
          <p:cNvPr id="62508" name="Text Box 44">
            <a:extLst>
              <a:ext uri="{FF2B5EF4-FFF2-40B4-BE49-F238E27FC236}">
                <a16:creationId xmlns:a16="http://schemas.microsoft.com/office/drawing/2014/main" id="{4775ADC4-E5C6-B7A0-B1F1-9937D5D9B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562600"/>
            <a:ext cx="1800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4D4D4D"/>
                    </a:gs>
                    <a:gs pos="50000">
                      <a:srgbClr val="B2B2B2"/>
                    </a:gs>
                    <a:gs pos="100000">
                      <a:srgbClr val="4D4D4D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b="1">
                <a:solidFill>
                  <a:schemeClr val="accent2"/>
                </a:solidFill>
                <a:latin typeface="Arial" panose="020B0604020202020204" pitchFamily="34" charset="0"/>
              </a:rPr>
              <a:t>Bal</a:t>
            </a:r>
          </a:p>
        </p:txBody>
      </p:sp>
      <p:sp>
        <p:nvSpPr>
          <p:cNvPr id="62509" name="Text Box 45">
            <a:extLst>
              <a:ext uri="{FF2B5EF4-FFF2-40B4-BE49-F238E27FC236}">
                <a16:creationId xmlns:a16="http://schemas.microsoft.com/office/drawing/2014/main" id="{D6B7DA58-47B8-F438-0C53-BCBE0783B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638800"/>
            <a:ext cx="165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4D4D4D"/>
                    </a:gs>
                    <a:gs pos="50000">
                      <a:srgbClr val="B2B2B2"/>
                    </a:gs>
                    <a:gs pos="100000">
                      <a:srgbClr val="4D4D4D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  <a:latin typeface="Times New Roman"/>
                <a:cs typeface="Times New Roman"/>
              </a:rPr>
              <a:t>Ballet</a:t>
            </a:r>
            <a:endParaRPr lang="en-US" altLang="en-US" b="1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  <p:sndAc>
      <p:stSnd loop="1">
        <p:snd r:embed="rId4" name="bgmusic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2A662EC7-E6D3-1A6A-64E0-1BB5A2B5BB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>
            <a:outerShdw dist="74053" dir="3542175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Excellent !</a:t>
            </a:r>
            <a:endParaRPr lang="en-US">
              <a:solidFill>
                <a:schemeClr val="bg1"/>
              </a:solidFill>
              <a:cs typeface="Times New Roman"/>
            </a:endParaRPr>
          </a:p>
        </p:txBody>
      </p:sp>
      <p:pic>
        <p:nvPicPr>
          <p:cNvPr id="44040" name="Picture 8">
            <a:hlinkClick r:id="" action="ppaction://media"/>
            <a:extLst>
              <a:ext uri="{FF2B5EF4-FFF2-40B4-BE49-F238E27FC236}">
                <a16:creationId xmlns:a16="http://schemas.microsoft.com/office/drawing/2014/main" id="{23AC2EFC-EDA0-2406-FB8E-D3B1F695E1AC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013" y="5084763"/>
            <a:ext cx="942975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44" name="AutoShape 12">
            <a:hlinkClick r:id="rId8" action="ppaction://hlinksldjump"/>
            <a:extLst>
              <a:ext uri="{FF2B5EF4-FFF2-40B4-BE49-F238E27FC236}">
                <a16:creationId xmlns:a16="http://schemas.microsoft.com/office/drawing/2014/main" id="{041FEBF4-86DB-5C06-CA91-B4AC009B9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308725"/>
            <a:ext cx="792162" cy="360363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4" descr="Qui Veut Gagner des Millions? | Logopedia | Fandom">
            <a:extLst>
              <a:ext uri="{FF2B5EF4-FFF2-40B4-BE49-F238E27FC236}">
                <a16:creationId xmlns:a16="http://schemas.microsoft.com/office/drawing/2014/main" id="{54474D8A-910A-CBF7-AF03-6C1A71731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008" y="1718328"/>
            <a:ext cx="3278175" cy="328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  <p:sndAc>
      <p:stSnd>
        <p:snd r:embed="rId5" name="winlight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0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4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40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F0E62437-D218-3BA6-5F37-B54BACB2C7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>
            <a:outerShdw dist="74053" dir="3542175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60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Excellent !</a:t>
            </a:r>
            <a:endParaRPr lang="en-US" altLang="en-US" sz="6000" b="1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/>
            </a:endParaRPr>
          </a:p>
        </p:txBody>
      </p:sp>
      <p:pic>
        <p:nvPicPr>
          <p:cNvPr id="113669" name="Picture 5">
            <a:hlinkClick r:id="" action="ppaction://media"/>
            <a:extLst>
              <a:ext uri="{FF2B5EF4-FFF2-40B4-BE49-F238E27FC236}">
                <a16:creationId xmlns:a16="http://schemas.microsoft.com/office/drawing/2014/main" id="{67BA0416-45AC-0B75-678A-81B1ED43E5DC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7100888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72" name="AutoShape 8">
            <a:hlinkClick r:id="rId8" action="ppaction://hlinksldjump"/>
            <a:extLst>
              <a:ext uri="{FF2B5EF4-FFF2-40B4-BE49-F238E27FC236}">
                <a16:creationId xmlns:a16="http://schemas.microsoft.com/office/drawing/2014/main" id="{37172E0B-FC17-4131-3360-B1B4CC76C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308725"/>
            <a:ext cx="792162" cy="360363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24" descr="Qui Veut Gagner des Millions? | Logopedia | Fandom">
            <a:extLst>
              <a:ext uri="{FF2B5EF4-FFF2-40B4-BE49-F238E27FC236}">
                <a16:creationId xmlns:a16="http://schemas.microsoft.com/office/drawing/2014/main" id="{550F0DA9-C2ED-2565-D62A-61FB9A699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008" y="1718328"/>
            <a:ext cx="3278175" cy="328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  <p:sndAc>
      <p:stSnd>
        <p:snd r:embed="rId5" name="winlight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36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36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66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3669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67F312C5-717E-383D-59DB-69AC4F4223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Pas de chance !</a:t>
            </a:r>
            <a:endParaRPr lang="en-US" altLang="en-US" sz="54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/>
            </a:endParaRPr>
          </a:p>
        </p:txBody>
      </p:sp>
      <p:pic>
        <p:nvPicPr>
          <p:cNvPr id="114695" name="Picture 7">
            <a:hlinkClick r:id="" action="ppaction://media"/>
            <a:extLst>
              <a:ext uri="{FF2B5EF4-FFF2-40B4-BE49-F238E27FC236}">
                <a16:creationId xmlns:a16="http://schemas.microsoft.com/office/drawing/2014/main" id="{8DF0C3FC-ED61-B1B7-32C6-AFB55AD1ECCB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56610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nline Image Placeholder 1">
            <a:extLst>
              <a:ext uri="{FF2B5EF4-FFF2-40B4-BE49-F238E27FC236}">
                <a16:creationId xmlns:a16="http://schemas.microsoft.com/office/drawing/2014/main" id="{E93A0612-791C-CBD9-F626-28AEF15FE641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00C852-D8D3-ED4A-605C-65F1BB754727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10">
            <a:hlinkClick r:id="rId8" action="ppaction://hlinksldjump"/>
            <a:extLst>
              <a:ext uri="{FF2B5EF4-FFF2-40B4-BE49-F238E27FC236}">
                <a16:creationId xmlns:a16="http://schemas.microsoft.com/office/drawing/2014/main" id="{5EE09CFD-03EA-D3B5-935A-663AE1774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3638"/>
            <a:ext cx="1884363" cy="188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  <p:sndAc>
      <p:stSnd>
        <p:snd r:embed="rId5" name="wronganswer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46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46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69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4695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>
            <a:extLst>
              <a:ext uri="{FF2B5EF4-FFF2-40B4-BE49-F238E27FC236}">
                <a16:creationId xmlns:a16="http://schemas.microsoft.com/office/drawing/2014/main" id="{192F5B5C-5361-2556-09DE-6C98C5CB5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1" name="Line 3">
            <a:extLst>
              <a:ext uri="{FF2B5EF4-FFF2-40B4-BE49-F238E27FC236}">
                <a16:creationId xmlns:a16="http://schemas.microsoft.com/office/drawing/2014/main" id="{5ED14DC6-CE0A-AECE-39CB-E505EB0E80C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3492" name="Group 4">
            <a:extLst>
              <a:ext uri="{FF2B5EF4-FFF2-40B4-BE49-F238E27FC236}">
                <a16:creationId xmlns:a16="http://schemas.microsoft.com/office/drawing/2014/main" id="{ED6C37E5-2434-B875-BE1B-C393B12EEEB0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3962400"/>
            <a:ext cx="8686800" cy="990600"/>
            <a:chOff x="144" y="2496"/>
            <a:chExt cx="5472" cy="624"/>
          </a:xfrm>
        </p:grpSpPr>
        <p:sp>
          <p:nvSpPr>
            <p:cNvPr id="63493" name="Line 5">
              <a:extLst>
                <a:ext uri="{FF2B5EF4-FFF2-40B4-BE49-F238E27FC236}">
                  <a16:creationId xmlns:a16="http://schemas.microsoft.com/office/drawing/2014/main" id="{F93E15A0-B38B-F81B-E434-54B987E04A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494" name="Group 6">
              <a:extLst>
                <a:ext uri="{FF2B5EF4-FFF2-40B4-BE49-F238E27FC236}">
                  <a16:creationId xmlns:a16="http://schemas.microsoft.com/office/drawing/2014/main" id="{68BAE4CB-C96A-D406-DEE2-2A25DEB466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63495" name="Line 7">
                <a:extLst>
                  <a:ext uri="{FF2B5EF4-FFF2-40B4-BE49-F238E27FC236}">
                    <a16:creationId xmlns:a16="http://schemas.microsoft.com/office/drawing/2014/main" id="{5D59A8C2-D200-9C29-4D5C-2F3E8C54A4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496" name="AutoShape 8">
                <a:extLst>
                  <a:ext uri="{FF2B5EF4-FFF2-40B4-BE49-F238E27FC236}">
                    <a16:creationId xmlns:a16="http://schemas.microsoft.com/office/drawing/2014/main" id="{1FA2BD33-EA83-EE48-9F06-A67EF00FD0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3497" name="Group 9">
              <a:extLst>
                <a:ext uri="{FF2B5EF4-FFF2-40B4-BE49-F238E27FC236}">
                  <a16:creationId xmlns:a16="http://schemas.microsoft.com/office/drawing/2014/main" id="{304F0836-0039-FC7D-2FD3-ADAB4C4FCCF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63498" name="Line 10">
                <a:extLst>
                  <a:ext uri="{FF2B5EF4-FFF2-40B4-BE49-F238E27FC236}">
                    <a16:creationId xmlns:a16="http://schemas.microsoft.com/office/drawing/2014/main" id="{AF4E68A7-993A-EDF3-C1F3-9B2A4288F1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499" name="AutoShape 11">
                <a:extLst>
                  <a:ext uri="{FF2B5EF4-FFF2-40B4-BE49-F238E27FC236}">
                    <a16:creationId xmlns:a16="http://schemas.microsoft.com/office/drawing/2014/main" id="{CA9BADC0-093D-D50F-D936-B5D95627B8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3500" name="AutoShape 1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2F6F44D2-89AB-BAB5-4129-95CE1D7B8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1" name="AutoShape 13">
            <a:extLst>
              <a:ext uri="{FF2B5EF4-FFF2-40B4-BE49-F238E27FC236}">
                <a16:creationId xmlns:a16="http://schemas.microsoft.com/office/drawing/2014/main" id="{2488812C-3258-9D2F-569E-D1238C8ED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2" name="AutoShape 14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654B8A01-BF7B-ED2B-B8D0-A34040552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3" name="AutoShape 15">
            <a:extLst>
              <a:ext uri="{FF2B5EF4-FFF2-40B4-BE49-F238E27FC236}">
                <a16:creationId xmlns:a16="http://schemas.microsoft.com/office/drawing/2014/main" id="{BABF7F10-570D-B9DA-7265-2F3F0468F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4" name="Text Box 16">
            <a:extLst>
              <a:ext uri="{FF2B5EF4-FFF2-40B4-BE49-F238E27FC236}">
                <a16:creationId xmlns:a16="http://schemas.microsoft.com/office/drawing/2014/main" id="{C1EA5663-2893-2B1D-79AB-F3C6610A5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A: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63505" name="Text Box 17">
            <a:extLst>
              <a:ext uri="{FF2B5EF4-FFF2-40B4-BE49-F238E27FC236}">
                <a16:creationId xmlns:a16="http://schemas.microsoft.com/office/drawing/2014/main" id="{E93C4909-D48D-CD03-F2DC-896F5741F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B: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63506" name="Text Box 18">
            <a:extLst>
              <a:ext uri="{FF2B5EF4-FFF2-40B4-BE49-F238E27FC236}">
                <a16:creationId xmlns:a16="http://schemas.microsoft.com/office/drawing/2014/main" id="{71263BC1-A049-4FCC-6E27-1FD25EB02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2672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>
                <a:solidFill>
                  <a:srgbClr val="C0C0C0"/>
                </a:solidFill>
                <a:latin typeface="Arial"/>
                <a:cs typeface="Arial"/>
              </a:rPr>
              <a:t>Tra</a:t>
            </a:r>
            <a:r>
              <a:rPr lang="fr-FR" sz="1400" b="1">
                <a:solidFill>
                  <a:srgbClr val="C0C0C0"/>
                </a:solidFill>
                <a:latin typeface="Arial"/>
                <a:cs typeface="Arial"/>
              </a:rPr>
              <a:t>î</a:t>
            </a:r>
            <a:r>
              <a:rPr lang="en-US" altLang="en-US" sz="1400" b="1" err="1">
                <a:solidFill>
                  <a:srgbClr val="C0C0C0"/>
                </a:solidFill>
                <a:latin typeface="Arial"/>
                <a:cs typeface="Arial"/>
              </a:rPr>
              <a:t>ner</a:t>
            </a:r>
            <a:endParaRPr lang="en-US" altLang="en-US" sz="1400" b="1" err="1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sp>
        <p:nvSpPr>
          <p:cNvPr id="63507" name="Text Box 19">
            <a:extLst>
              <a:ext uri="{FF2B5EF4-FFF2-40B4-BE49-F238E27FC236}">
                <a16:creationId xmlns:a16="http://schemas.microsoft.com/office/drawing/2014/main" id="{04D5D579-EF56-6208-3116-66CFF7F9F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267200"/>
            <a:ext cx="2133600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>
                <a:solidFill>
                  <a:srgbClr val="C0C0C0"/>
                </a:solidFill>
                <a:latin typeface="Arial"/>
                <a:cs typeface="Arial"/>
              </a:rPr>
              <a:t>Entra</a:t>
            </a:r>
            <a:r>
              <a:rPr lang="fr-FR" sz="1400" b="1">
                <a:solidFill>
                  <a:srgbClr val="C0C0C0"/>
                </a:solidFill>
                <a:latin typeface="Arial"/>
                <a:cs typeface="Arial"/>
              </a:rPr>
              <a:t>îner</a:t>
            </a:r>
            <a:endParaRPr lang="en-US" altLang="en-US" sz="1400" b="1">
              <a:solidFill>
                <a:srgbClr val="C0C0C0"/>
              </a:solidFill>
              <a:latin typeface="Arial"/>
              <a:cs typeface="Arial"/>
            </a:endParaRPr>
          </a:p>
        </p:txBody>
      </p:sp>
      <p:grpSp>
        <p:nvGrpSpPr>
          <p:cNvPr id="63508" name="Group 20">
            <a:extLst>
              <a:ext uri="{FF2B5EF4-FFF2-40B4-BE49-F238E27FC236}">
                <a16:creationId xmlns:a16="http://schemas.microsoft.com/office/drawing/2014/main" id="{FE6397A3-7ACE-9A4B-1417-DC311DF8F3ED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609600"/>
            <a:ext cx="7847013" cy="947738"/>
            <a:chOff x="432" y="384"/>
            <a:chExt cx="4944" cy="1728"/>
          </a:xfrm>
        </p:grpSpPr>
        <p:sp>
          <p:nvSpPr>
            <p:cNvPr id="63509" name="AutoShape 21">
              <a:extLst>
                <a:ext uri="{FF2B5EF4-FFF2-40B4-BE49-F238E27FC236}">
                  <a16:creationId xmlns:a16="http://schemas.microsoft.com/office/drawing/2014/main" id="{A8447C01-CD67-F7FE-D4B3-824207731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2400">
                  <a:solidFill>
                    <a:srgbClr val="C0C0C0"/>
                  </a:solidFill>
                  <a:latin typeface="Arial" panose="020B0604020202020204" pitchFamily="34" charset="0"/>
                </a:rPr>
                <a:t>£64,000 </a:t>
              </a:r>
            </a:p>
            <a:p>
              <a:r>
                <a:rPr lang="en-US" altLang="en-US" sz="2400">
                  <a:solidFill>
                    <a:srgbClr val="C0C0C0"/>
                  </a:solidFill>
                  <a:latin typeface="Arial" panose="020B0604020202020204" pitchFamily="34" charset="0"/>
                </a:rPr>
                <a:t>Coach</a:t>
              </a:r>
            </a:p>
          </p:txBody>
        </p:sp>
        <p:sp>
          <p:nvSpPr>
            <p:cNvPr id="63510" name="AutoShape 22">
              <a:extLst>
                <a:ext uri="{FF2B5EF4-FFF2-40B4-BE49-F238E27FC236}">
                  <a16:creationId xmlns:a16="http://schemas.microsoft.com/office/drawing/2014/main" id="{0214CE0D-D862-BCAF-BFEA-60B2377F20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1" name="AutoShape 23">
              <a:extLst>
                <a:ext uri="{FF2B5EF4-FFF2-40B4-BE49-F238E27FC236}">
                  <a16:creationId xmlns:a16="http://schemas.microsoft.com/office/drawing/2014/main" id="{A49A2B18-850A-EFE0-AED2-3EA8F041DF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512" name="Group 24">
            <a:extLst>
              <a:ext uri="{FF2B5EF4-FFF2-40B4-BE49-F238E27FC236}">
                <a16:creationId xmlns:a16="http://schemas.microsoft.com/office/drawing/2014/main" id="{86D48BC4-685F-FB2F-7321-08C163F9CFF9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5334000"/>
            <a:ext cx="8686800" cy="990600"/>
            <a:chOff x="144" y="2496"/>
            <a:chExt cx="5472" cy="624"/>
          </a:xfrm>
        </p:grpSpPr>
        <p:sp>
          <p:nvSpPr>
            <p:cNvPr id="63513" name="Line 25">
              <a:extLst>
                <a:ext uri="{FF2B5EF4-FFF2-40B4-BE49-F238E27FC236}">
                  <a16:creationId xmlns:a16="http://schemas.microsoft.com/office/drawing/2014/main" id="{B3AB8269-5497-4B33-1961-18F3535DAF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514" name="Group 26">
              <a:extLst>
                <a:ext uri="{FF2B5EF4-FFF2-40B4-BE49-F238E27FC236}">
                  <a16:creationId xmlns:a16="http://schemas.microsoft.com/office/drawing/2014/main" id="{FBEA72AA-2C53-0842-18BF-D83F8D63EE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63515" name="Line 27">
                <a:extLst>
                  <a:ext uri="{FF2B5EF4-FFF2-40B4-BE49-F238E27FC236}">
                    <a16:creationId xmlns:a16="http://schemas.microsoft.com/office/drawing/2014/main" id="{2A34EE7B-7BF9-EE37-58B9-5FF3E8FBE4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16" name="AutoShape 28">
                <a:extLst>
                  <a:ext uri="{FF2B5EF4-FFF2-40B4-BE49-F238E27FC236}">
                    <a16:creationId xmlns:a16="http://schemas.microsoft.com/office/drawing/2014/main" id="{3B9DC401-8110-AFE3-30C0-5DB3B3B99F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3517" name="Group 29">
              <a:extLst>
                <a:ext uri="{FF2B5EF4-FFF2-40B4-BE49-F238E27FC236}">
                  <a16:creationId xmlns:a16="http://schemas.microsoft.com/office/drawing/2014/main" id="{53B41547-B076-6B37-1B30-938E18E363F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63518" name="Line 30">
                <a:extLst>
                  <a:ext uri="{FF2B5EF4-FFF2-40B4-BE49-F238E27FC236}">
                    <a16:creationId xmlns:a16="http://schemas.microsoft.com/office/drawing/2014/main" id="{E2F3C291-3467-EB58-406B-68CAA6C204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19" name="AutoShape 31">
                <a:extLst>
                  <a:ext uri="{FF2B5EF4-FFF2-40B4-BE49-F238E27FC236}">
                    <a16:creationId xmlns:a16="http://schemas.microsoft.com/office/drawing/2014/main" id="{7CBCA78E-C6FB-5176-0406-D3977A882E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3520" name="AutoShape 32">
            <a:hlinkClick r:id="rId5" action="ppaction://hlinksldjump" highlightClick="1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197CFC87-72CE-E393-17A4-0E33B8A8A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1" name="AutoShape 33">
            <a:extLst>
              <a:ext uri="{FF2B5EF4-FFF2-40B4-BE49-F238E27FC236}">
                <a16:creationId xmlns:a16="http://schemas.microsoft.com/office/drawing/2014/main" id="{5B5AB299-F337-8234-E470-183D88CEE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2" name="AutoShape 34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64039E05-EFC9-BA49-A6EC-105E91D20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3" name="AutoShape 35">
            <a:extLst>
              <a:ext uri="{FF2B5EF4-FFF2-40B4-BE49-F238E27FC236}">
                <a16:creationId xmlns:a16="http://schemas.microsoft.com/office/drawing/2014/main" id="{DC3D9599-137F-4F73-18F0-B9A44616F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24" name="Text Box 36">
            <a:extLst>
              <a:ext uri="{FF2B5EF4-FFF2-40B4-BE49-F238E27FC236}">
                <a16:creationId xmlns:a16="http://schemas.microsoft.com/office/drawing/2014/main" id="{902FEC0E-9A7B-A489-1E64-5566502BE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C: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63525" name="Text Box 37">
            <a:extLst>
              <a:ext uri="{FF2B5EF4-FFF2-40B4-BE49-F238E27FC236}">
                <a16:creationId xmlns:a16="http://schemas.microsoft.com/office/drawing/2014/main" id="{1E48785A-4585-7014-7751-187D1B4AC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D: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63526" name="Text Box 38">
            <a:extLst>
              <a:ext uri="{FF2B5EF4-FFF2-40B4-BE49-F238E27FC236}">
                <a16:creationId xmlns:a16="http://schemas.microsoft.com/office/drawing/2014/main" id="{408C27A0-1B44-203D-CC70-1E9D1416B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638800"/>
            <a:ext cx="24384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altLang="en-US" sz="1400" b="1">
                <a:solidFill>
                  <a:srgbClr val="C0C0C0"/>
                </a:solidFill>
                <a:latin typeface="Arial" panose="020B0604020202020204" pitchFamily="34" charset="0"/>
              </a:rPr>
              <a:t>Entraîneur</a:t>
            </a:r>
          </a:p>
        </p:txBody>
      </p:sp>
      <p:sp>
        <p:nvSpPr>
          <p:cNvPr id="63527" name="Text Box 39">
            <a:extLst>
              <a:ext uri="{FF2B5EF4-FFF2-40B4-BE49-F238E27FC236}">
                <a16:creationId xmlns:a16="http://schemas.microsoft.com/office/drawing/2014/main" id="{55834C8E-56C2-470B-4FBB-873DB3BD6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638800"/>
            <a:ext cx="2133600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 err="1">
                <a:solidFill>
                  <a:srgbClr val="C0C0C0"/>
                </a:solidFill>
                <a:latin typeface="Arial" panose="020B0604020202020204" pitchFamily="34" charset="0"/>
              </a:rPr>
              <a:t>Arbitre</a:t>
            </a:r>
            <a:endParaRPr lang="en-US" altLang="en-US" sz="1400" b="1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  <p:sndAc>
      <p:stSnd loop="1">
        <p:snd r:embed="rId4" name="bgmusic.wav"/>
      </p:stSnd>
    </p:sndAc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5ED9C410-AEC4-A3CC-2B88-48C44EBCD4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>
            <a:outerShdw dist="74053" dir="3542175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Très bien !</a:t>
            </a:r>
            <a:endParaRPr lang="en-US" altLang="en-US" sz="60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/>
            </a:endParaRPr>
          </a:p>
        </p:txBody>
      </p:sp>
      <p:pic>
        <p:nvPicPr>
          <p:cNvPr id="115717" name="Picture 5">
            <a:hlinkClick r:id="" action="ppaction://media"/>
            <a:extLst>
              <a:ext uri="{FF2B5EF4-FFF2-40B4-BE49-F238E27FC236}">
                <a16:creationId xmlns:a16="http://schemas.microsoft.com/office/drawing/2014/main" id="{D780978A-0167-F1A3-3EB7-8B93D7F071DE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338" y="5589588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24" name="AutoShape 12">
            <a:hlinkClick r:id="rId8" action="ppaction://hlinksldjump"/>
            <a:extLst>
              <a:ext uri="{FF2B5EF4-FFF2-40B4-BE49-F238E27FC236}">
                <a16:creationId xmlns:a16="http://schemas.microsoft.com/office/drawing/2014/main" id="{2E14B4E1-BBBE-68DF-E9C0-43DB38023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308725"/>
            <a:ext cx="792162" cy="360363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24" descr="Qui Veut Gagner des Millions? | Logopedia | Fandom">
            <a:extLst>
              <a:ext uri="{FF2B5EF4-FFF2-40B4-BE49-F238E27FC236}">
                <a16:creationId xmlns:a16="http://schemas.microsoft.com/office/drawing/2014/main" id="{5C6002F3-F7BE-1A33-2AC4-5239A0022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008" y="1718328"/>
            <a:ext cx="3278175" cy="328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  <p:sndAc>
      <p:stSnd>
        <p:snd r:embed="rId5" name="winlight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57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57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71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5717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FF7C68E4-0DB6-01AE-BBE1-956517345A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Pas de chance !</a:t>
            </a:r>
            <a:endParaRPr lang="en-US" altLang="en-US" sz="54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/>
            </a:endParaRPr>
          </a:p>
        </p:txBody>
      </p:sp>
      <p:pic>
        <p:nvPicPr>
          <p:cNvPr id="116742" name="Picture 6">
            <a:hlinkClick r:id="" action="ppaction://media"/>
            <a:extLst>
              <a:ext uri="{FF2B5EF4-FFF2-40B4-BE49-F238E27FC236}">
                <a16:creationId xmlns:a16="http://schemas.microsoft.com/office/drawing/2014/main" id="{0550CBB0-41C1-46E5-A511-ABE2F88C9D9F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57340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nline Image Placeholder 1">
            <a:extLst>
              <a:ext uri="{FF2B5EF4-FFF2-40B4-BE49-F238E27FC236}">
                <a16:creationId xmlns:a16="http://schemas.microsoft.com/office/drawing/2014/main" id="{67254537-80B8-8379-8B6E-530AA9A2A622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5221CD-45CA-B168-C9C7-ADB08DAA242B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10">
            <a:hlinkClick r:id="rId8" action="ppaction://hlinksldjump"/>
            <a:extLst>
              <a:ext uri="{FF2B5EF4-FFF2-40B4-BE49-F238E27FC236}">
                <a16:creationId xmlns:a16="http://schemas.microsoft.com/office/drawing/2014/main" id="{4A7538B1-291F-C152-9149-BA9AD8491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3638"/>
            <a:ext cx="1884363" cy="188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  <p:sndAc>
      <p:stSnd>
        <p:snd r:embed="rId5" name="wronganswer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67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67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74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6742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>
            <a:extLst>
              <a:ext uri="{FF2B5EF4-FFF2-40B4-BE49-F238E27FC236}">
                <a16:creationId xmlns:a16="http://schemas.microsoft.com/office/drawing/2014/main" id="{1CE52889-9D66-88E1-54CF-EB133EACC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1" name="Line 3">
            <a:extLst>
              <a:ext uri="{FF2B5EF4-FFF2-40B4-BE49-F238E27FC236}">
                <a16:creationId xmlns:a16="http://schemas.microsoft.com/office/drawing/2014/main" id="{E713965F-1626-09C9-FF1D-832A0955236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8612" name="Group 4">
            <a:extLst>
              <a:ext uri="{FF2B5EF4-FFF2-40B4-BE49-F238E27FC236}">
                <a16:creationId xmlns:a16="http://schemas.microsoft.com/office/drawing/2014/main" id="{264B2215-5817-1561-7297-A17A83313216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3933825"/>
            <a:ext cx="8686800" cy="990600"/>
            <a:chOff x="144" y="2496"/>
            <a:chExt cx="5472" cy="624"/>
          </a:xfrm>
        </p:grpSpPr>
        <p:sp>
          <p:nvSpPr>
            <p:cNvPr id="68613" name="Line 5">
              <a:extLst>
                <a:ext uri="{FF2B5EF4-FFF2-40B4-BE49-F238E27FC236}">
                  <a16:creationId xmlns:a16="http://schemas.microsoft.com/office/drawing/2014/main" id="{3F949289-FF4D-E694-F760-D3E7EEC94A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8614" name="Group 6">
              <a:extLst>
                <a:ext uri="{FF2B5EF4-FFF2-40B4-BE49-F238E27FC236}">
                  <a16:creationId xmlns:a16="http://schemas.microsoft.com/office/drawing/2014/main" id="{6A9B2CFC-0549-9D77-2371-6152CF55BC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68615" name="Line 7">
                <a:extLst>
                  <a:ext uri="{FF2B5EF4-FFF2-40B4-BE49-F238E27FC236}">
                    <a16:creationId xmlns:a16="http://schemas.microsoft.com/office/drawing/2014/main" id="{69BE6CC9-1023-98A9-8CC4-52353A9004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16" name="AutoShape 8">
                <a:extLst>
                  <a:ext uri="{FF2B5EF4-FFF2-40B4-BE49-F238E27FC236}">
                    <a16:creationId xmlns:a16="http://schemas.microsoft.com/office/drawing/2014/main" id="{9E0CCF90-5575-0B3B-0D7D-58EEFD5EB6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8617" name="Group 9">
              <a:extLst>
                <a:ext uri="{FF2B5EF4-FFF2-40B4-BE49-F238E27FC236}">
                  <a16:creationId xmlns:a16="http://schemas.microsoft.com/office/drawing/2014/main" id="{7F369DD3-EC7B-5A65-941C-168602D14BC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68618" name="Line 10">
                <a:extLst>
                  <a:ext uri="{FF2B5EF4-FFF2-40B4-BE49-F238E27FC236}">
                    <a16:creationId xmlns:a16="http://schemas.microsoft.com/office/drawing/2014/main" id="{70DC839C-1FC9-4956-FA68-167D84F129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19" name="AutoShape 11">
                <a:extLst>
                  <a:ext uri="{FF2B5EF4-FFF2-40B4-BE49-F238E27FC236}">
                    <a16:creationId xmlns:a16="http://schemas.microsoft.com/office/drawing/2014/main" id="{CA08D777-A5F4-BBC6-F3E2-AAB2C36853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8620" name="AutoShape 1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177C5590-7A07-44C1-FAF8-5C2A35CF0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1" name="AutoShape 13">
            <a:extLst>
              <a:ext uri="{FF2B5EF4-FFF2-40B4-BE49-F238E27FC236}">
                <a16:creationId xmlns:a16="http://schemas.microsoft.com/office/drawing/2014/main" id="{361281C4-6855-48CB-BE09-1BA45342E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2" name="AutoShape 14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B6FB49DD-5F8C-0383-BEA1-87C8841F9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3" name="AutoShape 15">
            <a:extLst>
              <a:ext uri="{FF2B5EF4-FFF2-40B4-BE49-F238E27FC236}">
                <a16:creationId xmlns:a16="http://schemas.microsoft.com/office/drawing/2014/main" id="{8262E684-209D-455F-9EBF-4870DD8D9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4" name="Text Box 16">
            <a:extLst>
              <a:ext uri="{FF2B5EF4-FFF2-40B4-BE49-F238E27FC236}">
                <a16:creationId xmlns:a16="http://schemas.microsoft.com/office/drawing/2014/main" id="{6830D9FA-E2DF-88BC-B85C-3DFB0FA18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A: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68625" name="Text Box 17">
            <a:extLst>
              <a:ext uri="{FF2B5EF4-FFF2-40B4-BE49-F238E27FC236}">
                <a16:creationId xmlns:a16="http://schemas.microsoft.com/office/drawing/2014/main" id="{73820A82-FFED-C580-749B-59439F086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B: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68626" name="Text Box 18">
            <a:extLst>
              <a:ext uri="{FF2B5EF4-FFF2-40B4-BE49-F238E27FC236}">
                <a16:creationId xmlns:a16="http://schemas.microsoft.com/office/drawing/2014/main" id="{C822CBDE-F95D-D7DE-2F63-D239E18D3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2672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 err="1">
                <a:solidFill>
                  <a:srgbClr val="C0C0C0"/>
                </a:solidFill>
                <a:latin typeface="Arial" panose="020B0604020202020204" pitchFamily="34" charset="0"/>
              </a:rPr>
              <a:t>Marquer</a:t>
            </a:r>
            <a:endParaRPr lang="en-US" altLang="en-US" sz="1400" b="1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sp>
        <p:nvSpPr>
          <p:cNvPr id="68627" name="Text Box 19">
            <a:extLst>
              <a:ext uri="{FF2B5EF4-FFF2-40B4-BE49-F238E27FC236}">
                <a16:creationId xmlns:a16="http://schemas.microsoft.com/office/drawing/2014/main" id="{EFF2C35A-4D3F-186B-96AC-77218AB99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267200"/>
            <a:ext cx="2133600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>
                <a:solidFill>
                  <a:srgbClr val="C0C0C0"/>
                </a:solidFill>
                <a:latin typeface="Arial" panose="020B0604020202020204" pitchFamily="34" charset="0"/>
              </a:rPr>
              <a:t>Aller</a:t>
            </a:r>
          </a:p>
        </p:txBody>
      </p:sp>
      <p:grpSp>
        <p:nvGrpSpPr>
          <p:cNvPr id="68628" name="Group 20">
            <a:extLst>
              <a:ext uri="{FF2B5EF4-FFF2-40B4-BE49-F238E27FC236}">
                <a16:creationId xmlns:a16="http://schemas.microsoft.com/office/drawing/2014/main" id="{78D046FB-C067-3B77-227B-3520E240DD22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609600"/>
            <a:ext cx="7847013" cy="947738"/>
            <a:chOff x="432" y="384"/>
            <a:chExt cx="4944" cy="1728"/>
          </a:xfrm>
        </p:grpSpPr>
        <p:sp>
          <p:nvSpPr>
            <p:cNvPr id="68629" name="AutoShape 21">
              <a:extLst>
                <a:ext uri="{FF2B5EF4-FFF2-40B4-BE49-F238E27FC236}">
                  <a16:creationId xmlns:a16="http://schemas.microsoft.com/office/drawing/2014/main" id="{FE04B5CD-E1F7-7018-C0DF-EA27FB50C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2400">
                  <a:solidFill>
                    <a:srgbClr val="C0C0C0"/>
                  </a:solidFill>
                  <a:latin typeface="Arial" panose="020B0604020202020204" pitchFamily="34" charset="0"/>
                </a:rPr>
                <a:t>£125,000</a:t>
              </a:r>
            </a:p>
            <a:p>
              <a:pPr eaLnBrk="1" hangingPunct="1"/>
              <a:r>
                <a:rPr lang="en-GB" altLang="en-US" sz="1800">
                  <a:solidFill>
                    <a:schemeClr val="hlink"/>
                  </a:solidFill>
                  <a:latin typeface="Arial" panose="020B0604020202020204" pitchFamily="34" charset="0"/>
                </a:rPr>
                <a:t>To score</a:t>
              </a:r>
              <a:endParaRPr lang="en-US" altLang="en-US" sz="1800">
                <a:solidFill>
                  <a:schemeClr val="hlin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8630" name="AutoShape 22">
              <a:extLst>
                <a:ext uri="{FF2B5EF4-FFF2-40B4-BE49-F238E27FC236}">
                  <a16:creationId xmlns:a16="http://schemas.microsoft.com/office/drawing/2014/main" id="{6D704A6E-969F-D269-4F7B-478052B92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1" name="AutoShape 23">
              <a:extLst>
                <a:ext uri="{FF2B5EF4-FFF2-40B4-BE49-F238E27FC236}">
                  <a16:creationId xmlns:a16="http://schemas.microsoft.com/office/drawing/2014/main" id="{AA1CB765-05B2-DCD0-B25F-332FB2CB95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8632" name="Group 24">
            <a:extLst>
              <a:ext uri="{FF2B5EF4-FFF2-40B4-BE49-F238E27FC236}">
                <a16:creationId xmlns:a16="http://schemas.microsoft.com/office/drawing/2014/main" id="{CB9A2660-F78F-9958-77E9-01E5FC9B5DC1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5334000"/>
            <a:ext cx="8686800" cy="990600"/>
            <a:chOff x="144" y="2496"/>
            <a:chExt cx="5472" cy="624"/>
          </a:xfrm>
        </p:grpSpPr>
        <p:sp>
          <p:nvSpPr>
            <p:cNvPr id="68633" name="Line 25">
              <a:extLst>
                <a:ext uri="{FF2B5EF4-FFF2-40B4-BE49-F238E27FC236}">
                  <a16:creationId xmlns:a16="http://schemas.microsoft.com/office/drawing/2014/main" id="{4A409A33-AF3B-9F46-2C10-2D56E7E371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8634" name="Group 26">
              <a:extLst>
                <a:ext uri="{FF2B5EF4-FFF2-40B4-BE49-F238E27FC236}">
                  <a16:creationId xmlns:a16="http://schemas.microsoft.com/office/drawing/2014/main" id="{4E82F74B-8EAB-3262-3B1E-B51CE420D0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68635" name="Line 27">
                <a:extLst>
                  <a:ext uri="{FF2B5EF4-FFF2-40B4-BE49-F238E27FC236}">
                    <a16:creationId xmlns:a16="http://schemas.microsoft.com/office/drawing/2014/main" id="{229F5BA5-741D-AAF9-7F55-F8F09FF46B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36" name="AutoShape 28">
                <a:extLst>
                  <a:ext uri="{FF2B5EF4-FFF2-40B4-BE49-F238E27FC236}">
                    <a16:creationId xmlns:a16="http://schemas.microsoft.com/office/drawing/2014/main" id="{3AF27A55-2EEA-0752-92AC-7F22DCA4EA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8637" name="Group 29">
              <a:extLst>
                <a:ext uri="{FF2B5EF4-FFF2-40B4-BE49-F238E27FC236}">
                  <a16:creationId xmlns:a16="http://schemas.microsoft.com/office/drawing/2014/main" id="{E65CC40B-E623-BCED-5501-C74718CE7D07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68638" name="Line 30">
                <a:extLst>
                  <a:ext uri="{FF2B5EF4-FFF2-40B4-BE49-F238E27FC236}">
                    <a16:creationId xmlns:a16="http://schemas.microsoft.com/office/drawing/2014/main" id="{36A41CCD-4976-7E0C-91BB-921DA45F25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39" name="AutoShape 31">
                <a:extLst>
                  <a:ext uri="{FF2B5EF4-FFF2-40B4-BE49-F238E27FC236}">
                    <a16:creationId xmlns:a16="http://schemas.microsoft.com/office/drawing/2014/main" id="{EED43200-B432-DED5-C91C-0D735651F3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8640" name="AutoShape 3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E40DD699-BBDF-812F-3C8D-8C23FA6E4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41" name="AutoShape 33">
            <a:extLst>
              <a:ext uri="{FF2B5EF4-FFF2-40B4-BE49-F238E27FC236}">
                <a16:creationId xmlns:a16="http://schemas.microsoft.com/office/drawing/2014/main" id="{872C50C2-D6BB-8A0A-2BCD-3D3522730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42" name="AutoShape 34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11513D0F-C89A-CE0E-EB0F-23A9125B8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43" name="AutoShape 35">
            <a:extLst>
              <a:ext uri="{FF2B5EF4-FFF2-40B4-BE49-F238E27FC236}">
                <a16:creationId xmlns:a16="http://schemas.microsoft.com/office/drawing/2014/main" id="{22C8353B-B717-4B92-03F9-0190D8FBB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44" name="Text Box 36">
            <a:extLst>
              <a:ext uri="{FF2B5EF4-FFF2-40B4-BE49-F238E27FC236}">
                <a16:creationId xmlns:a16="http://schemas.microsoft.com/office/drawing/2014/main" id="{2E050F9A-9977-48FA-7685-3991FDF39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C: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68645" name="Text Box 37">
            <a:extLst>
              <a:ext uri="{FF2B5EF4-FFF2-40B4-BE49-F238E27FC236}">
                <a16:creationId xmlns:a16="http://schemas.microsoft.com/office/drawing/2014/main" id="{D97C3BCC-AF50-64BE-B250-B35317E29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D: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68646" name="Text Box 38">
            <a:extLst>
              <a:ext uri="{FF2B5EF4-FFF2-40B4-BE49-F238E27FC236}">
                <a16:creationId xmlns:a16="http://schemas.microsoft.com/office/drawing/2014/main" id="{73F3B9E8-5ADF-0CC6-3F03-57385F6D7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638800"/>
            <a:ext cx="24384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 err="1">
                <a:solidFill>
                  <a:srgbClr val="C0C0C0"/>
                </a:solidFill>
                <a:latin typeface="Arial"/>
                <a:cs typeface="Arial"/>
              </a:rPr>
              <a:t>Allez</a:t>
            </a:r>
            <a:endParaRPr lang="en-US" altLang="en-US" sz="1400" b="1" err="1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sp>
        <p:nvSpPr>
          <p:cNvPr id="68647" name="Text Box 39">
            <a:extLst>
              <a:ext uri="{FF2B5EF4-FFF2-40B4-BE49-F238E27FC236}">
                <a16:creationId xmlns:a16="http://schemas.microsoft.com/office/drawing/2014/main" id="{C2454C05-C065-223E-0D65-A2C5B1656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638800"/>
            <a:ext cx="2133600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>
                <a:solidFill>
                  <a:srgbClr val="C0C0C0"/>
                </a:solidFill>
                <a:latin typeface="Arial" panose="020B0604020202020204" pitchFamily="34" charset="0"/>
              </a:rPr>
              <a:t>Manger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  <p:sndAc>
      <p:stSnd loop="1">
        <p:snd r:embed="rId4" name="bgmusic.wav"/>
      </p:stSnd>
    </p:sndAc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C760CE91-7DF1-F6BF-CC81-53AE90859C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>
            <a:outerShdw dist="74053" dir="3542175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Fantastique !</a:t>
            </a:r>
            <a:endParaRPr lang="en-US" altLang="en-US" sz="60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/>
            </a:endParaRPr>
          </a:p>
        </p:txBody>
      </p:sp>
      <p:pic>
        <p:nvPicPr>
          <p:cNvPr id="117765" name="Picture 5">
            <a:hlinkClick r:id="" action="ppaction://media"/>
            <a:extLst>
              <a:ext uri="{FF2B5EF4-FFF2-40B4-BE49-F238E27FC236}">
                <a16:creationId xmlns:a16="http://schemas.microsoft.com/office/drawing/2014/main" id="{DB5B1247-2670-D12E-AFE3-96FE18CD0BEC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7173913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68" name="AutoShape 8">
            <a:hlinkClick r:id="rId8" action="ppaction://hlinksldjump"/>
            <a:extLst>
              <a:ext uri="{FF2B5EF4-FFF2-40B4-BE49-F238E27FC236}">
                <a16:creationId xmlns:a16="http://schemas.microsoft.com/office/drawing/2014/main" id="{C1F472D5-A296-DEE6-3F1D-B73061401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308725"/>
            <a:ext cx="792162" cy="360363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24" descr="Qui Veut Gagner des Millions? | Logopedia | Fandom">
            <a:extLst>
              <a:ext uri="{FF2B5EF4-FFF2-40B4-BE49-F238E27FC236}">
                <a16:creationId xmlns:a16="http://schemas.microsoft.com/office/drawing/2014/main" id="{57D84130-540E-6232-DECF-9089FACF2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008" y="1718328"/>
            <a:ext cx="3278175" cy="328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  <p:sndAc>
      <p:stSnd>
        <p:snd r:embed="rId5" name="winlight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77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77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76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7765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6BBDA81A-F5D3-1375-42B2-53AF9EFEA3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Pas de chance !</a:t>
            </a:r>
            <a:endParaRPr lang="en-US" altLang="en-US" sz="54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/>
            </a:endParaRPr>
          </a:p>
        </p:txBody>
      </p:sp>
      <p:pic>
        <p:nvPicPr>
          <p:cNvPr id="118791" name="Picture 7">
            <a:hlinkClick r:id="" action="ppaction://media"/>
            <a:extLst>
              <a:ext uri="{FF2B5EF4-FFF2-40B4-BE49-F238E27FC236}">
                <a16:creationId xmlns:a16="http://schemas.microsoft.com/office/drawing/2014/main" id="{5F21D0BF-FCEE-2D13-5227-E2C667AC72F7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60928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D0AB4C24-F880-CECB-6185-B6FA338EE620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">
            <a:hlinkClick r:id="rId8" action="ppaction://hlinksldjump"/>
            <a:extLst>
              <a:ext uri="{FF2B5EF4-FFF2-40B4-BE49-F238E27FC236}">
                <a16:creationId xmlns:a16="http://schemas.microsoft.com/office/drawing/2014/main" id="{D530BA88-1D1A-2B1E-A504-998204BF8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3638"/>
            <a:ext cx="1884363" cy="188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  <p:sndAc>
      <p:stSnd>
        <p:snd r:embed="rId5" name="wronganswer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87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87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79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8791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2">
            <a:extLst>
              <a:ext uri="{FF2B5EF4-FFF2-40B4-BE49-F238E27FC236}">
                <a16:creationId xmlns:a16="http://schemas.microsoft.com/office/drawing/2014/main" id="{862B2575-E32B-4390-6740-CA2874167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5" name="Line 3">
            <a:extLst>
              <a:ext uri="{FF2B5EF4-FFF2-40B4-BE49-F238E27FC236}">
                <a16:creationId xmlns:a16="http://schemas.microsoft.com/office/drawing/2014/main" id="{8616C214-B1B6-019A-8716-746FBA4E877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4516" name="Group 4">
            <a:extLst>
              <a:ext uri="{FF2B5EF4-FFF2-40B4-BE49-F238E27FC236}">
                <a16:creationId xmlns:a16="http://schemas.microsoft.com/office/drawing/2014/main" id="{A8C6C8F6-6FE6-CA7A-D7FC-670F34726ED8}"/>
              </a:ext>
            </a:extLst>
          </p:cNvPr>
          <p:cNvGrpSpPr>
            <a:grpSpLocks/>
          </p:cNvGrpSpPr>
          <p:nvPr/>
        </p:nvGrpSpPr>
        <p:grpSpPr bwMode="auto">
          <a:xfrm>
            <a:off x="0" y="3962400"/>
            <a:ext cx="8686800" cy="990600"/>
            <a:chOff x="144" y="2496"/>
            <a:chExt cx="5472" cy="624"/>
          </a:xfrm>
        </p:grpSpPr>
        <p:sp>
          <p:nvSpPr>
            <p:cNvPr id="64517" name="Line 5">
              <a:extLst>
                <a:ext uri="{FF2B5EF4-FFF2-40B4-BE49-F238E27FC236}">
                  <a16:creationId xmlns:a16="http://schemas.microsoft.com/office/drawing/2014/main" id="{E9F17710-DF92-A165-DDDB-E36D330955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4518" name="Group 6">
              <a:extLst>
                <a:ext uri="{FF2B5EF4-FFF2-40B4-BE49-F238E27FC236}">
                  <a16:creationId xmlns:a16="http://schemas.microsoft.com/office/drawing/2014/main" id="{FC90374B-6524-507E-CAF5-46834E37DA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64519" name="Line 7">
                <a:extLst>
                  <a:ext uri="{FF2B5EF4-FFF2-40B4-BE49-F238E27FC236}">
                    <a16:creationId xmlns:a16="http://schemas.microsoft.com/office/drawing/2014/main" id="{9475F7E8-038F-4FBF-8E26-58437DB93E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20" name="AutoShape 8">
                <a:extLst>
                  <a:ext uri="{FF2B5EF4-FFF2-40B4-BE49-F238E27FC236}">
                    <a16:creationId xmlns:a16="http://schemas.microsoft.com/office/drawing/2014/main" id="{C5FB2788-6209-F86A-FBCB-4FE5D32C83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4521" name="Group 9">
              <a:extLst>
                <a:ext uri="{FF2B5EF4-FFF2-40B4-BE49-F238E27FC236}">
                  <a16:creationId xmlns:a16="http://schemas.microsoft.com/office/drawing/2014/main" id="{F490C722-967F-CF5C-0F34-2C322DEF4B42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64522" name="Line 10">
                <a:extLst>
                  <a:ext uri="{FF2B5EF4-FFF2-40B4-BE49-F238E27FC236}">
                    <a16:creationId xmlns:a16="http://schemas.microsoft.com/office/drawing/2014/main" id="{4F4F4A17-94E7-43F5-206F-CFDB082B34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23" name="AutoShape 11">
                <a:extLst>
                  <a:ext uri="{FF2B5EF4-FFF2-40B4-BE49-F238E27FC236}">
                    <a16:creationId xmlns:a16="http://schemas.microsoft.com/office/drawing/2014/main" id="{D5EAD902-2E76-568A-1D67-CEDA445712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4524" name="AutoShape 1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7B018CAA-C6B6-5D2E-5F8F-606698BAB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5" name="AutoShape 13">
            <a:extLst>
              <a:ext uri="{FF2B5EF4-FFF2-40B4-BE49-F238E27FC236}">
                <a16:creationId xmlns:a16="http://schemas.microsoft.com/office/drawing/2014/main" id="{6F1DB699-A979-4DF3-029F-A66C7A058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6" name="AutoShape 14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1FDBBE5A-D0F3-60F2-4506-C312C15A4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7" name="AutoShape 15">
            <a:extLst>
              <a:ext uri="{FF2B5EF4-FFF2-40B4-BE49-F238E27FC236}">
                <a16:creationId xmlns:a16="http://schemas.microsoft.com/office/drawing/2014/main" id="{EC11BDC2-D0A3-B544-016F-3BEA697B1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8" name="Text Box 16">
            <a:extLst>
              <a:ext uri="{FF2B5EF4-FFF2-40B4-BE49-F238E27FC236}">
                <a16:creationId xmlns:a16="http://schemas.microsoft.com/office/drawing/2014/main" id="{CCE26CC6-D77B-AD5D-C715-25B7A0D85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A: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64529" name="Text Box 17">
            <a:extLst>
              <a:ext uri="{FF2B5EF4-FFF2-40B4-BE49-F238E27FC236}">
                <a16:creationId xmlns:a16="http://schemas.microsoft.com/office/drawing/2014/main" id="{F2C56C94-BFA9-B2FA-7972-BDD16F2C0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B: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64530" name="Text Box 18">
            <a:extLst>
              <a:ext uri="{FF2B5EF4-FFF2-40B4-BE49-F238E27FC236}">
                <a16:creationId xmlns:a16="http://schemas.microsoft.com/office/drawing/2014/main" id="{876E37BC-39CB-A03D-38D4-730036E2F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267200"/>
            <a:ext cx="19050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b="1">
                <a:solidFill>
                  <a:srgbClr val="C0C0C0"/>
                </a:solidFill>
                <a:latin typeface="Arial" panose="020B0604020202020204" pitchFamily="34" charset="0"/>
              </a:rPr>
              <a:t>Position</a:t>
            </a:r>
          </a:p>
        </p:txBody>
      </p:sp>
      <p:sp>
        <p:nvSpPr>
          <p:cNvPr id="64531" name="Text Box 19">
            <a:extLst>
              <a:ext uri="{FF2B5EF4-FFF2-40B4-BE49-F238E27FC236}">
                <a16:creationId xmlns:a16="http://schemas.microsoft.com/office/drawing/2014/main" id="{2310C131-63AB-2151-9BFE-A65B63A1D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267200"/>
            <a:ext cx="1828800" cy="33855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spAutoFit/>
          </a:bodyPr>
          <a:lstStyle/>
          <a:p>
            <a:pPr algn="l"/>
            <a:r>
              <a:rPr lang="en-US" b="1">
                <a:solidFill>
                  <a:srgbClr val="C0C0C0"/>
                </a:solidFill>
                <a:latin typeface="Arial"/>
                <a:cs typeface="Arial"/>
              </a:rPr>
              <a:t>Postes</a:t>
            </a: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64532" name="Group 20">
            <a:extLst>
              <a:ext uri="{FF2B5EF4-FFF2-40B4-BE49-F238E27FC236}">
                <a16:creationId xmlns:a16="http://schemas.microsoft.com/office/drawing/2014/main" id="{951157B5-FCCB-F2DC-7DE3-42165CA5526D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609600"/>
            <a:ext cx="7847013" cy="1090613"/>
            <a:chOff x="432" y="384"/>
            <a:chExt cx="4944" cy="1728"/>
          </a:xfrm>
        </p:grpSpPr>
        <p:sp>
          <p:nvSpPr>
            <p:cNvPr id="64533" name="AutoShape 21">
              <a:extLst>
                <a:ext uri="{FF2B5EF4-FFF2-40B4-BE49-F238E27FC236}">
                  <a16:creationId xmlns:a16="http://schemas.microsoft.com/office/drawing/2014/main" id="{E45A674B-277A-07D5-A3B4-970FB9C78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2400">
                  <a:solidFill>
                    <a:srgbClr val="C0C0C0"/>
                  </a:solidFill>
                  <a:latin typeface="Arial" panose="020B0604020202020204" pitchFamily="34" charset="0"/>
                </a:rPr>
                <a:t>£250,000</a:t>
              </a:r>
            </a:p>
            <a:p>
              <a:pPr eaLnBrk="1" hangingPunct="1"/>
              <a:r>
                <a:rPr lang="en-GB" altLang="en-US" sz="1800">
                  <a:solidFill>
                    <a:schemeClr val="hlink"/>
                  </a:solidFill>
                  <a:latin typeface="Arial" panose="020B0604020202020204" pitchFamily="34" charset="0"/>
                </a:rPr>
                <a:t>Position</a:t>
              </a:r>
              <a:endParaRPr lang="en-US" altLang="en-US" sz="1800">
                <a:solidFill>
                  <a:schemeClr val="hlin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4534" name="AutoShape 22">
              <a:extLst>
                <a:ext uri="{FF2B5EF4-FFF2-40B4-BE49-F238E27FC236}">
                  <a16:creationId xmlns:a16="http://schemas.microsoft.com/office/drawing/2014/main" id="{29C0C18A-C88A-C933-A1A0-890DD556C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5" name="AutoShape 23">
              <a:extLst>
                <a:ext uri="{FF2B5EF4-FFF2-40B4-BE49-F238E27FC236}">
                  <a16:creationId xmlns:a16="http://schemas.microsoft.com/office/drawing/2014/main" id="{E2757F51-B5C7-0779-6068-4AD37DFAB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4536" name="Group 24">
            <a:extLst>
              <a:ext uri="{FF2B5EF4-FFF2-40B4-BE49-F238E27FC236}">
                <a16:creationId xmlns:a16="http://schemas.microsoft.com/office/drawing/2014/main" id="{F615C3D8-7EF5-A55D-AC2F-5733D4C32EF0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5373688"/>
            <a:ext cx="8686800" cy="990600"/>
            <a:chOff x="144" y="2496"/>
            <a:chExt cx="5472" cy="624"/>
          </a:xfrm>
        </p:grpSpPr>
        <p:sp>
          <p:nvSpPr>
            <p:cNvPr id="64537" name="Line 25">
              <a:extLst>
                <a:ext uri="{FF2B5EF4-FFF2-40B4-BE49-F238E27FC236}">
                  <a16:creationId xmlns:a16="http://schemas.microsoft.com/office/drawing/2014/main" id="{D6425DE7-F7B8-10F5-8F44-0C9064250C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4538" name="Group 26">
              <a:extLst>
                <a:ext uri="{FF2B5EF4-FFF2-40B4-BE49-F238E27FC236}">
                  <a16:creationId xmlns:a16="http://schemas.microsoft.com/office/drawing/2014/main" id="{A2524320-02F5-817F-9CC2-E4E15E12FE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64539" name="Line 27">
                <a:extLst>
                  <a:ext uri="{FF2B5EF4-FFF2-40B4-BE49-F238E27FC236}">
                    <a16:creationId xmlns:a16="http://schemas.microsoft.com/office/drawing/2014/main" id="{35543D05-90FD-A147-865A-807E14EC95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40" name="AutoShape 28">
                <a:extLst>
                  <a:ext uri="{FF2B5EF4-FFF2-40B4-BE49-F238E27FC236}">
                    <a16:creationId xmlns:a16="http://schemas.microsoft.com/office/drawing/2014/main" id="{78F2FFFC-D072-26BE-A931-9480572A04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4541" name="Group 29">
              <a:extLst>
                <a:ext uri="{FF2B5EF4-FFF2-40B4-BE49-F238E27FC236}">
                  <a16:creationId xmlns:a16="http://schemas.microsoft.com/office/drawing/2014/main" id="{865BF6A4-78CB-F019-9666-B25A4425606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64542" name="Line 30">
                <a:extLst>
                  <a:ext uri="{FF2B5EF4-FFF2-40B4-BE49-F238E27FC236}">
                    <a16:creationId xmlns:a16="http://schemas.microsoft.com/office/drawing/2014/main" id="{2CF8032B-F68C-5224-A617-3D27DBDFCF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43" name="AutoShape 31">
                <a:extLst>
                  <a:ext uri="{FF2B5EF4-FFF2-40B4-BE49-F238E27FC236}">
                    <a16:creationId xmlns:a16="http://schemas.microsoft.com/office/drawing/2014/main" id="{4E465526-7CF9-55AA-DBA0-C9B9EE8181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4544" name="AutoShape 32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EC5A8807-81B2-2779-FD43-C07449CD5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45" name="AutoShape 33">
            <a:extLst>
              <a:ext uri="{FF2B5EF4-FFF2-40B4-BE49-F238E27FC236}">
                <a16:creationId xmlns:a16="http://schemas.microsoft.com/office/drawing/2014/main" id="{FDF40D4E-2388-9F6D-B9B3-CE7463657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46" name="AutoShape 34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0AD02228-6189-4D54-04B0-DEF06EF37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47" name="AutoShape 35">
            <a:extLst>
              <a:ext uri="{FF2B5EF4-FFF2-40B4-BE49-F238E27FC236}">
                <a16:creationId xmlns:a16="http://schemas.microsoft.com/office/drawing/2014/main" id="{13A43BF4-EA42-DD19-2671-482100AE9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48" name="Text Box 36">
            <a:extLst>
              <a:ext uri="{FF2B5EF4-FFF2-40B4-BE49-F238E27FC236}">
                <a16:creationId xmlns:a16="http://schemas.microsoft.com/office/drawing/2014/main" id="{0D744BA5-7D14-FCC7-3725-AE9C27AFB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C: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64549" name="Text Box 37">
            <a:extLst>
              <a:ext uri="{FF2B5EF4-FFF2-40B4-BE49-F238E27FC236}">
                <a16:creationId xmlns:a16="http://schemas.microsoft.com/office/drawing/2014/main" id="{DFAF83CB-E18B-A4DE-989D-568ED7316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D: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64550" name="Text Box 38">
            <a:extLst>
              <a:ext uri="{FF2B5EF4-FFF2-40B4-BE49-F238E27FC236}">
                <a16:creationId xmlns:a16="http://schemas.microsoft.com/office/drawing/2014/main" id="{6D196A69-7F12-2116-5549-E92B7D6AF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638800"/>
            <a:ext cx="24384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b="1">
                <a:solidFill>
                  <a:srgbClr val="C0C0C0"/>
                </a:solidFill>
                <a:latin typeface="Arial" panose="020B0604020202020204" pitchFamily="34" charset="0"/>
              </a:rPr>
              <a:t>Poster</a:t>
            </a:r>
          </a:p>
        </p:txBody>
      </p:sp>
      <p:sp>
        <p:nvSpPr>
          <p:cNvPr id="64551" name="Text Box 39">
            <a:extLst>
              <a:ext uri="{FF2B5EF4-FFF2-40B4-BE49-F238E27FC236}">
                <a16:creationId xmlns:a16="http://schemas.microsoft.com/office/drawing/2014/main" id="{D4B23287-D9A4-8548-73AD-0A9516C3D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638800"/>
            <a:ext cx="2133600" cy="3460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b="1">
                <a:solidFill>
                  <a:srgbClr val="C0C0C0"/>
                </a:solidFill>
                <a:latin typeface="Arial" panose="020B0604020202020204" pitchFamily="34" charset="0"/>
              </a:rPr>
              <a:t>Poste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  <p:sndAc>
      <p:stSnd loop="1">
        <p:snd r:embed="rId4" name="bgmusic.wav"/>
      </p:stSnd>
    </p:sndAc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FC4FF645-E948-13D0-9EB6-D705BD9CF4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>
            <a:outerShdw dist="74053" dir="3542175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Excellent !</a:t>
            </a:r>
            <a:endParaRPr lang="en-US" altLang="en-US" sz="60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/>
            </a:endParaRPr>
          </a:p>
        </p:txBody>
      </p:sp>
      <p:pic>
        <p:nvPicPr>
          <p:cNvPr id="119813" name="Picture 5">
            <a:hlinkClick r:id="" action="ppaction://media"/>
            <a:extLst>
              <a:ext uri="{FF2B5EF4-FFF2-40B4-BE49-F238E27FC236}">
                <a16:creationId xmlns:a16="http://schemas.microsoft.com/office/drawing/2014/main" id="{61D28B84-190C-6DFE-4BC9-46193C08E794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7173913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6" name="AutoShape 8">
            <a:hlinkClick r:id="rId8" action="ppaction://hlinksldjump"/>
            <a:extLst>
              <a:ext uri="{FF2B5EF4-FFF2-40B4-BE49-F238E27FC236}">
                <a16:creationId xmlns:a16="http://schemas.microsoft.com/office/drawing/2014/main" id="{B4F591D6-96B8-10C3-50E9-E56F89CB5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308725"/>
            <a:ext cx="792162" cy="360363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24" descr="Qui Veut Gagner des Millions? | Logopedia | Fandom">
            <a:extLst>
              <a:ext uri="{FF2B5EF4-FFF2-40B4-BE49-F238E27FC236}">
                <a16:creationId xmlns:a16="http://schemas.microsoft.com/office/drawing/2014/main" id="{9229CB7A-070F-760D-8EC5-A341D6109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008" y="1718328"/>
            <a:ext cx="3278175" cy="328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  <p:sndAc>
      <p:stSnd>
        <p:snd r:embed="rId5" name="winlight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98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98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8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98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8" name="Picture 6">
            <a:hlinkClick r:id="" action="ppaction://media"/>
            <a:extLst>
              <a:ext uri="{FF2B5EF4-FFF2-40B4-BE49-F238E27FC236}">
                <a16:creationId xmlns:a16="http://schemas.microsoft.com/office/drawing/2014/main" id="{766149F9-A3A7-5FBF-B09F-8DC75316FB69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338" y="56610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4" name="Rectangle 2">
            <a:extLst>
              <a:ext uri="{FF2B5EF4-FFF2-40B4-BE49-F238E27FC236}">
                <a16:creationId xmlns:a16="http://schemas.microsoft.com/office/drawing/2014/main" id="{D97CF99A-29DB-1B79-9950-DB38A96DE4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Pas de chance !</a:t>
            </a:r>
            <a:endParaRPr lang="en-US" altLang="en-US" sz="5400" b="1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/>
            </a:endParaRPr>
          </a:p>
        </p:txBody>
      </p:sp>
      <p:sp>
        <p:nvSpPr>
          <p:cNvPr id="2" name="Online Image Placeholder 1">
            <a:extLst>
              <a:ext uri="{FF2B5EF4-FFF2-40B4-BE49-F238E27FC236}">
                <a16:creationId xmlns:a16="http://schemas.microsoft.com/office/drawing/2014/main" id="{178BE915-AA77-2711-B6FF-16E8C0E94BFF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cs typeface="Times New Roman"/>
              </a:rPr>
              <a:t>  </a:t>
            </a:r>
          </a:p>
        </p:txBody>
      </p:sp>
      <p:pic>
        <p:nvPicPr>
          <p:cNvPr id="3" name="Picture 10">
            <a:hlinkClick r:id="rId8" action="ppaction://hlinksldjump"/>
            <a:extLst>
              <a:ext uri="{FF2B5EF4-FFF2-40B4-BE49-F238E27FC236}">
                <a16:creationId xmlns:a16="http://schemas.microsoft.com/office/drawing/2014/main" id="{0B60EA92-EF04-7DDB-F63D-5971E6EC4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3638"/>
            <a:ext cx="1884363" cy="188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BE36A2-4078-C8BA-7355-4F49525D7E4F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random/>
    <p:sndAc>
      <p:stSnd>
        <p:snd r:embed="rId5" name="wronganswer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6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96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3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638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1D13CDA4-6B6E-3871-B54F-B481470AB3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Pas de chance !</a:t>
            </a:r>
            <a:endParaRPr lang="en-US" altLang="en-US" sz="54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/>
            </a:endParaRPr>
          </a:p>
        </p:txBody>
      </p:sp>
      <p:pic>
        <p:nvPicPr>
          <p:cNvPr id="120838" name="Picture 6">
            <a:hlinkClick r:id="" action="ppaction://media"/>
            <a:extLst>
              <a:ext uri="{FF2B5EF4-FFF2-40B4-BE49-F238E27FC236}">
                <a16:creationId xmlns:a16="http://schemas.microsoft.com/office/drawing/2014/main" id="{1228D50D-02CE-9455-DFCB-326E8B8FC23E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61658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nline Image Placeholder 1">
            <a:extLst>
              <a:ext uri="{FF2B5EF4-FFF2-40B4-BE49-F238E27FC236}">
                <a16:creationId xmlns:a16="http://schemas.microsoft.com/office/drawing/2014/main" id="{28C969B0-6EFD-9B23-5340-A8438559F568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E3252A-0FAF-C507-FCDD-E72A516AE946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10">
            <a:hlinkClick r:id="rId8" action="ppaction://hlinksldjump"/>
            <a:extLst>
              <a:ext uri="{FF2B5EF4-FFF2-40B4-BE49-F238E27FC236}">
                <a16:creationId xmlns:a16="http://schemas.microsoft.com/office/drawing/2014/main" id="{D40D942A-FEA8-96A1-B9B0-279FAA737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3638"/>
            <a:ext cx="1884363" cy="188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  <p:sndAc>
      <p:stSnd>
        <p:snd r:embed="rId5" name="wronganswer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08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0838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>
            <a:extLst>
              <a:ext uri="{FF2B5EF4-FFF2-40B4-BE49-F238E27FC236}">
                <a16:creationId xmlns:a16="http://schemas.microsoft.com/office/drawing/2014/main" id="{430E61E4-0E67-4DD2-0A20-B3CCB6478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39" name="Line 3">
            <a:extLst>
              <a:ext uri="{FF2B5EF4-FFF2-40B4-BE49-F238E27FC236}">
                <a16:creationId xmlns:a16="http://schemas.microsoft.com/office/drawing/2014/main" id="{A8D99B98-C49D-E4AE-E4E1-3AB38B95E39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5540" name="Group 4">
            <a:extLst>
              <a:ext uri="{FF2B5EF4-FFF2-40B4-BE49-F238E27FC236}">
                <a16:creationId xmlns:a16="http://schemas.microsoft.com/office/drawing/2014/main" id="{866D5EC0-AE7E-FB3E-A252-1E99F3DD9964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4005263"/>
            <a:ext cx="8686800" cy="990600"/>
            <a:chOff x="144" y="2496"/>
            <a:chExt cx="5472" cy="624"/>
          </a:xfrm>
        </p:grpSpPr>
        <p:sp>
          <p:nvSpPr>
            <p:cNvPr id="65541" name="Line 5">
              <a:extLst>
                <a:ext uri="{FF2B5EF4-FFF2-40B4-BE49-F238E27FC236}">
                  <a16:creationId xmlns:a16="http://schemas.microsoft.com/office/drawing/2014/main" id="{CBAE62A4-8EB7-5162-8BBC-73E612BA56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5542" name="Group 6">
              <a:extLst>
                <a:ext uri="{FF2B5EF4-FFF2-40B4-BE49-F238E27FC236}">
                  <a16:creationId xmlns:a16="http://schemas.microsoft.com/office/drawing/2014/main" id="{4357ECD1-2FBD-1835-1272-6DD9904645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65543" name="Line 7">
                <a:extLst>
                  <a:ext uri="{FF2B5EF4-FFF2-40B4-BE49-F238E27FC236}">
                    <a16:creationId xmlns:a16="http://schemas.microsoft.com/office/drawing/2014/main" id="{7A8457BE-D3B7-606E-6432-6B97C5D31C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44" name="AutoShape 8">
                <a:extLst>
                  <a:ext uri="{FF2B5EF4-FFF2-40B4-BE49-F238E27FC236}">
                    <a16:creationId xmlns:a16="http://schemas.microsoft.com/office/drawing/2014/main" id="{5742220A-6FCB-7EC9-614D-4D3C988223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545" name="Group 9">
              <a:extLst>
                <a:ext uri="{FF2B5EF4-FFF2-40B4-BE49-F238E27FC236}">
                  <a16:creationId xmlns:a16="http://schemas.microsoft.com/office/drawing/2014/main" id="{87A70098-1EA6-74EE-AC98-D0A5712D060F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65546" name="Line 10">
                <a:extLst>
                  <a:ext uri="{FF2B5EF4-FFF2-40B4-BE49-F238E27FC236}">
                    <a16:creationId xmlns:a16="http://schemas.microsoft.com/office/drawing/2014/main" id="{0E8B4FF9-4BF3-3DD6-0DA9-ABD8C8ED9B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47" name="AutoShape 11">
                <a:extLst>
                  <a:ext uri="{FF2B5EF4-FFF2-40B4-BE49-F238E27FC236}">
                    <a16:creationId xmlns:a16="http://schemas.microsoft.com/office/drawing/2014/main" id="{02FD144A-1CC7-46AE-5528-9DC6EE40C9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5548" name="AutoShape 1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85391D23-EC3A-E739-30EB-CB5B271E8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9" name="AutoShape 13">
            <a:extLst>
              <a:ext uri="{FF2B5EF4-FFF2-40B4-BE49-F238E27FC236}">
                <a16:creationId xmlns:a16="http://schemas.microsoft.com/office/drawing/2014/main" id="{1F7677DE-CA1A-12C4-6F9A-1CFBCBB08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0" name="AutoShape 14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25AEDEDE-E62E-48F2-46A4-DFD6CFF3E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4365625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1" name="AutoShape 15">
            <a:extLst>
              <a:ext uri="{FF2B5EF4-FFF2-40B4-BE49-F238E27FC236}">
                <a16:creationId xmlns:a16="http://schemas.microsoft.com/office/drawing/2014/main" id="{9FD608CF-95E8-212C-0988-F15EFA0CD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2" name="Text Box 16">
            <a:extLst>
              <a:ext uri="{FF2B5EF4-FFF2-40B4-BE49-F238E27FC236}">
                <a16:creationId xmlns:a16="http://schemas.microsoft.com/office/drawing/2014/main" id="{EB414CF5-8D4B-357D-5E61-A3E77E9E5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4365625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A: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65553" name="Text Box 17">
            <a:extLst>
              <a:ext uri="{FF2B5EF4-FFF2-40B4-BE49-F238E27FC236}">
                <a16:creationId xmlns:a16="http://schemas.microsoft.com/office/drawing/2014/main" id="{79163FE8-42EE-3982-E5A1-0693C9CBB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B: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65554" name="Text Box 18">
            <a:extLst>
              <a:ext uri="{FF2B5EF4-FFF2-40B4-BE49-F238E27FC236}">
                <a16:creationId xmlns:a16="http://schemas.microsoft.com/office/drawing/2014/main" id="{962E753A-FADB-65F8-D75C-DB7849A88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267200"/>
            <a:ext cx="2133600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>
                <a:solidFill>
                  <a:schemeClr val="hlink"/>
                </a:solidFill>
                <a:latin typeface="Arial" panose="020B0604020202020204" pitchFamily="34" charset="0"/>
              </a:rPr>
              <a:t>2010</a:t>
            </a:r>
          </a:p>
        </p:txBody>
      </p:sp>
      <p:sp>
        <p:nvSpPr>
          <p:cNvPr id="65555" name="Text Box 19">
            <a:extLst>
              <a:ext uri="{FF2B5EF4-FFF2-40B4-BE49-F238E27FC236}">
                <a16:creationId xmlns:a16="http://schemas.microsoft.com/office/drawing/2014/main" id="{8A596D75-6286-B2BF-743A-C8395958B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4221163"/>
            <a:ext cx="2133600" cy="30777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>
                <a:solidFill>
                  <a:schemeClr val="hlink"/>
                </a:solidFill>
                <a:latin typeface="Arial" panose="020B0604020202020204" pitchFamily="34" charset="0"/>
              </a:rPr>
              <a:t>2018</a:t>
            </a:r>
          </a:p>
        </p:txBody>
      </p:sp>
      <p:grpSp>
        <p:nvGrpSpPr>
          <p:cNvPr id="65556" name="Group 20">
            <a:extLst>
              <a:ext uri="{FF2B5EF4-FFF2-40B4-BE49-F238E27FC236}">
                <a16:creationId xmlns:a16="http://schemas.microsoft.com/office/drawing/2014/main" id="{82CDBFA7-4D5F-9590-81CA-B626272FA623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620713"/>
            <a:ext cx="7847012" cy="1019175"/>
            <a:chOff x="432" y="384"/>
            <a:chExt cx="4944" cy="1728"/>
          </a:xfrm>
        </p:grpSpPr>
        <p:sp>
          <p:nvSpPr>
            <p:cNvPr id="65557" name="AutoShape 21">
              <a:extLst>
                <a:ext uri="{FF2B5EF4-FFF2-40B4-BE49-F238E27FC236}">
                  <a16:creationId xmlns:a16="http://schemas.microsoft.com/office/drawing/2014/main" id="{BD8ABB6E-398C-A14B-CEE6-10244433B8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40" tIns="45720" rIns="91440" bIns="45720" anchor="ctr"/>
            <a:lstStyle/>
            <a:p>
              <a:r>
                <a:rPr lang="en-US" altLang="en-US" sz="2400">
                  <a:solidFill>
                    <a:srgbClr val="C0C0C0"/>
                  </a:solidFill>
                  <a:latin typeface="Arial"/>
                  <a:cs typeface="Arial"/>
                </a:rPr>
                <a:t>£500,000</a:t>
              </a:r>
            </a:p>
            <a:p>
              <a:pPr eaLnBrk="1" hangingPunct="1"/>
              <a:r>
                <a:rPr lang="en-GB" altLang="en-US" sz="2400">
                  <a:solidFill>
                    <a:schemeClr val="hlink"/>
                  </a:solidFill>
                  <a:latin typeface="Arial"/>
                  <a:cs typeface="Arial"/>
                </a:rPr>
                <a:t>Victoire de la France à la Coupe du Monde</a:t>
              </a:r>
              <a:endParaRPr lang="en-US" altLang="en-US" sz="2400">
                <a:solidFill>
                  <a:schemeClr val="hlink"/>
                </a:solidFill>
                <a:latin typeface="Arial"/>
                <a:cs typeface="Arial"/>
              </a:endParaRPr>
            </a:p>
          </p:txBody>
        </p:sp>
        <p:sp>
          <p:nvSpPr>
            <p:cNvPr id="65558" name="AutoShape 22">
              <a:extLst>
                <a:ext uri="{FF2B5EF4-FFF2-40B4-BE49-F238E27FC236}">
                  <a16:creationId xmlns:a16="http://schemas.microsoft.com/office/drawing/2014/main" id="{295BECDC-0DC8-8CDA-88C8-244E0E72C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9" name="AutoShape 23">
              <a:extLst>
                <a:ext uri="{FF2B5EF4-FFF2-40B4-BE49-F238E27FC236}">
                  <a16:creationId xmlns:a16="http://schemas.microsoft.com/office/drawing/2014/main" id="{A3B82E4B-A45C-66B4-2803-DD30C0358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560" name="Group 24">
            <a:extLst>
              <a:ext uri="{FF2B5EF4-FFF2-40B4-BE49-F238E27FC236}">
                <a16:creationId xmlns:a16="http://schemas.microsoft.com/office/drawing/2014/main" id="{2E7A0456-5733-CFFB-0A74-F404085A7A89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5334000"/>
            <a:ext cx="8686800" cy="990600"/>
            <a:chOff x="144" y="2496"/>
            <a:chExt cx="5472" cy="624"/>
          </a:xfrm>
        </p:grpSpPr>
        <p:sp>
          <p:nvSpPr>
            <p:cNvPr id="65561" name="Line 25">
              <a:extLst>
                <a:ext uri="{FF2B5EF4-FFF2-40B4-BE49-F238E27FC236}">
                  <a16:creationId xmlns:a16="http://schemas.microsoft.com/office/drawing/2014/main" id="{54E8B9BB-6C4F-A464-F83A-B503CEE9DF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5562" name="Group 26">
              <a:extLst>
                <a:ext uri="{FF2B5EF4-FFF2-40B4-BE49-F238E27FC236}">
                  <a16:creationId xmlns:a16="http://schemas.microsoft.com/office/drawing/2014/main" id="{6EBBAF2C-4E07-215E-E7AD-0B2A9D8EA3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65563" name="Line 27">
                <a:extLst>
                  <a:ext uri="{FF2B5EF4-FFF2-40B4-BE49-F238E27FC236}">
                    <a16:creationId xmlns:a16="http://schemas.microsoft.com/office/drawing/2014/main" id="{F7A6ED5D-5DC7-F41B-62B6-1E83E02D9C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64" name="AutoShape 28">
                <a:extLst>
                  <a:ext uri="{FF2B5EF4-FFF2-40B4-BE49-F238E27FC236}">
                    <a16:creationId xmlns:a16="http://schemas.microsoft.com/office/drawing/2014/main" id="{B8A9EFCC-31CC-5298-6965-B6A64FE046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565" name="Group 29">
              <a:extLst>
                <a:ext uri="{FF2B5EF4-FFF2-40B4-BE49-F238E27FC236}">
                  <a16:creationId xmlns:a16="http://schemas.microsoft.com/office/drawing/2014/main" id="{3A31A747-38E8-8B1C-0C42-4DA034416C5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65566" name="Line 30">
                <a:extLst>
                  <a:ext uri="{FF2B5EF4-FFF2-40B4-BE49-F238E27FC236}">
                    <a16:creationId xmlns:a16="http://schemas.microsoft.com/office/drawing/2014/main" id="{B135EB6E-EA0B-C475-DE07-0152659C0F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67" name="AutoShape 31">
                <a:extLst>
                  <a:ext uri="{FF2B5EF4-FFF2-40B4-BE49-F238E27FC236}">
                    <a16:creationId xmlns:a16="http://schemas.microsoft.com/office/drawing/2014/main" id="{65FA6CA3-740F-01D7-9F61-5651589575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5568" name="AutoShape 32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1E58B1F1-492F-D4B6-E6AA-4F338D67D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69" name="AutoShape 33">
            <a:extLst>
              <a:ext uri="{FF2B5EF4-FFF2-40B4-BE49-F238E27FC236}">
                <a16:creationId xmlns:a16="http://schemas.microsoft.com/office/drawing/2014/main" id="{6141EC67-9D5A-3493-ADD9-EB7654233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70" name="AutoShape 34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576E6280-EE1F-EB8F-96A4-136F26D55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71" name="AutoShape 35">
            <a:extLst>
              <a:ext uri="{FF2B5EF4-FFF2-40B4-BE49-F238E27FC236}">
                <a16:creationId xmlns:a16="http://schemas.microsoft.com/office/drawing/2014/main" id="{502E61E5-D8C1-87D6-191B-DEC7E6341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72" name="Text Box 36">
            <a:extLst>
              <a:ext uri="{FF2B5EF4-FFF2-40B4-BE49-F238E27FC236}">
                <a16:creationId xmlns:a16="http://schemas.microsoft.com/office/drawing/2014/main" id="{0B98E82E-909D-12A7-566C-88C3E2AC6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C: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65573" name="Text Box 37">
            <a:extLst>
              <a:ext uri="{FF2B5EF4-FFF2-40B4-BE49-F238E27FC236}">
                <a16:creationId xmlns:a16="http://schemas.microsoft.com/office/drawing/2014/main" id="{FF62B1F8-15FD-A0D8-622F-D1EA44D91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D: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65574" name="Text Box 38">
            <a:extLst>
              <a:ext uri="{FF2B5EF4-FFF2-40B4-BE49-F238E27FC236}">
                <a16:creationId xmlns:a16="http://schemas.microsoft.com/office/drawing/2014/main" id="{F50728CC-78E9-6815-B780-A945202A2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638800"/>
            <a:ext cx="2438400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>
                <a:solidFill>
                  <a:schemeClr val="hlink"/>
                </a:solidFill>
                <a:latin typeface="Arial" panose="020B0604020202020204" pitchFamily="34" charset="0"/>
              </a:rPr>
              <a:t>2014</a:t>
            </a:r>
          </a:p>
        </p:txBody>
      </p:sp>
      <p:sp>
        <p:nvSpPr>
          <p:cNvPr id="65575" name="Text Box 39">
            <a:extLst>
              <a:ext uri="{FF2B5EF4-FFF2-40B4-BE49-F238E27FC236}">
                <a16:creationId xmlns:a16="http://schemas.microsoft.com/office/drawing/2014/main" id="{73AB7C64-DD90-0FB8-F1E7-F5C7C81E3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638800"/>
            <a:ext cx="2133600" cy="30777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>
                <a:solidFill>
                  <a:schemeClr val="hlink"/>
                </a:solidFill>
                <a:latin typeface="Arial"/>
                <a:cs typeface="Arial"/>
              </a:rPr>
              <a:t>2006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  <p:sndAc>
      <p:stSnd loop="1">
        <p:snd r:embed="rId4" name="bgmusic.wav"/>
      </p:stSnd>
    </p:sndAc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9F87BF5E-C79D-5685-C29C-F43D5A2714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>
            <a:outerShdw dist="74053" dir="3542175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Super !</a:t>
            </a:r>
          </a:p>
        </p:txBody>
      </p:sp>
      <p:pic>
        <p:nvPicPr>
          <p:cNvPr id="121861" name="Picture 5">
            <a:hlinkClick r:id="" action="ppaction://media"/>
            <a:extLst>
              <a:ext uri="{FF2B5EF4-FFF2-40B4-BE49-F238E27FC236}">
                <a16:creationId xmlns:a16="http://schemas.microsoft.com/office/drawing/2014/main" id="{EAF8CF89-7838-292C-4A4C-B0B003707D7B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7173913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64" name="AutoShape 8">
            <a:hlinkClick r:id="rId8" action="ppaction://hlinksldjump"/>
            <a:extLst>
              <a:ext uri="{FF2B5EF4-FFF2-40B4-BE49-F238E27FC236}">
                <a16:creationId xmlns:a16="http://schemas.microsoft.com/office/drawing/2014/main" id="{DE6072F7-6CCF-682A-E2DA-888C1EB69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308725"/>
            <a:ext cx="792162" cy="360363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24" descr="Qui Veut Gagner des Millions? | Logopedia | Fandom">
            <a:extLst>
              <a:ext uri="{FF2B5EF4-FFF2-40B4-BE49-F238E27FC236}">
                <a16:creationId xmlns:a16="http://schemas.microsoft.com/office/drawing/2014/main" id="{D095C702-D438-C34B-5C30-47B204E31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008" y="1718328"/>
            <a:ext cx="3278175" cy="328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  <p:sndAc>
      <p:stSnd>
        <p:snd r:embed="rId5" name="winlight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18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18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86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1861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C1A8A572-69A4-19D7-5263-EE8439378C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Pas de chance !</a:t>
            </a:r>
            <a:endParaRPr lang="en-US" altLang="en-US" sz="54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/>
            </a:endParaRPr>
          </a:p>
        </p:txBody>
      </p:sp>
      <p:pic>
        <p:nvPicPr>
          <p:cNvPr id="122887" name="Picture 7">
            <a:hlinkClick r:id="" action="ppaction://media"/>
            <a:extLst>
              <a:ext uri="{FF2B5EF4-FFF2-40B4-BE49-F238E27FC236}">
                <a16:creationId xmlns:a16="http://schemas.microsoft.com/office/drawing/2014/main" id="{CA2E0744-6552-2525-C70C-1A4D3E685853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55895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nline Image Placeholder 1">
            <a:extLst>
              <a:ext uri="{FF2B5EF4-FFF2-40B4-BE49-F238E27FC236}">
                <a16:creationId xmlns:a16="http://schemas.microsoft.com/office/drawing/2014/main" id="{3E93876B-5061-F7B2-8E84-CB2BB3D489D1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E3BE98-B715-02A6-C3B9-9D73B964B082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10">
            <a:hlinkClick r:id="rId8" action="ppaction://hlinksldjump"/>
            <a:extLst>
              <a:ext uri="{FF2B5EF4-FFF2-40B4-BE49-F238E27FC236}">
                <a16:creationId xmlns:a16="http://schemas.microsoft.com/office/drawing/2014/main" id="{46C2F6F9-13DD-06D6-1C25-8C2CE8F5C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3638"/>
            <a:ext cx="1884363" cy="188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  <p:sndAc>
      <p:stSnd>
        <p:snd r:embed="rId5" name="wronganswer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8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28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88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887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utoShape 2">
            <a:extLst>
              <a:ext uri="{FF2B5EF4-FFF2-40B4-BE49-F238E27FC236}">
                <a16:creationId xmlns:a16="http://schemas.microsoft.com/office/drawing/2014/main" id="{8DA4D597-60ED-B79D-7EEB-B5811687F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3" name="Line 3">
            <a:extLst>
              <a:ext uri="{FF2B5EF4-FFF2-40B4-BE49-F238E27FC236}">
                <a16:creationId xmlns:a16="http://schemas.microsoft.com/office/drawing/2014/main" id="{8BE8AE45-45AB-95CE-7B48-E27075E84CD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6564" name="Group 4">
            <a:extLst>
              <a:ext uri="{FF2B5EF4-FFF2-40B4-BE49-F238E27FC236}">
                <a16:creationId xmlns:a16="http://schemas.microsoft.com/office/drawing/2014/main" id="{7A4FC93E-70E8-35DA-1A50-C7E45AB06545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3962400"/>
            <a:ext cx="8686800" cy="990600"/>
            <a:chOff x="144" y="2496"/>
            <a:chExt cx="5472" cy="624"/>
          </a:xfrm>
        </p:grpSpPr>
        <p:sp>
          <p:nvSpPr>
            <p:cNvPr id="66565" name="Line 5">
              <a:extLst>
                <a:ext uri="{FF2B5EF4-FFF2-40B4-BE49-F238E27FC236}">
                  <a16:creationId xmlns:a16="http://schemas.microsoft.com/office/drawing/2014/main" id="{E430E0AE-97D5-B049-EA51-97833057E8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6566" name="Group 6">
              <a:extLst>
                <a:ext uri="{FF2B5EF4-FFF2-40B4-BE49-F238E27FC236}">
                  <a16:creationId xmlns:a16="http://schemas.microsoft.com/office/drawing/2014/main" id="{783C883A-ABA8-3A48-F38F-AB439052F9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66567" name="Line 7">
                <a:extLst>
                  <a:ext uri="{FF2B5EF4-FFF2-40B4-BE49-F238E27FC236}">
                    <a16:creationId xmlns:a16="http://schemas.microsoft.com/office/drawing/2014/main" id="{7634DF27-ED20-A447-8B6F-FD659C1ECA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68" name="AutoShape 8">
                <a:extLst>
                  <a:ext uri="{FF2B5EF4-FFF2-40B4-BE49-F238E27FC236}">
                    <a16:creationId xmlns:a16="http://schemas.microsoft.com/office/drawing/2014/main" id="{95CB1379-942B-BFAA-DD9E-BDC71DA175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altLang="en-US" b="1">
                  <a:solidFill>
                    <a:schemeClr val="accent2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6569" name="Group 9">
              <a:extLst>
                <a:ext uri="{FF2B5EF4-FFF2-40B4-BE49-F238E27FC236}">
                  <a16:creationId xmlns:a16="http://schemas.microsoft.com/office/drawing/2014/main" id="{6A883BDE-0578-D02B-297B-71542E43DD0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66570" name="Line 10">
                <a:extLst>
                  <a:ext uri="{FF2B5EF4-FFF2-40B4-BE49-F238E27FC236}">
                    <a16:creationId xmlns:a16="http://schemas.microsoft.com/office/drawing/2014/main" id="{05714830-6715-6EBD-0E95-C887230E68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71" name="AutoShape 11">
                <a:extLst>
                  <a:ext uri="{FF2B5EF4-FFF2-40B4-BE49-F238E27FC236}">
                    <a16:creationId xmlns:a16="http://schemas.microsoft.com/office/drawing/2014/main" id="{A72AB58A-CCF8-9B65-F928-22725F1677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6572" name="AutoShape 1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E561CDD1-4053-A916-15DE-1F55D794C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3" name="AutoShape 13">
            <a:extLst>
              <a:ext uri="{FF2B5EF4-FFF2-40B4-BE49-F238E27FC236}">
                <a16:creationId xmlns:a16="http://schemas.microsoft.com/office/drawing/2014/main" id="{386CB20D-014F-24BD-F603-453B13926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4" name="AutoShape 14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C19E3BF7-D4F5-7BA6-BE02-637D48B64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5" name="AutoShape 15">
            <a:extLst>
              <a:ext uri="{FF2B5EF4-FFF2-40B4-BE49-F238E27FC236}">
                <a16:creationId xmlns:a16="http://schemas.microsoft.com/office/drawing/2014/main" id="{9FD37FF1-EA62-9824-238A-5A010A847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6" name="Text Box 16">
            <a:extLst>
              <a:ext uri="{FF2B5EF4-FFF2-40B4-BE49-F238E27FC236}">
                <a16:creationId xmlns:a16="http://schemas.microsoft.com/office/drawing/2014/main" id="{09E2C3D7-8EE1-CBC7-9D54-F6D5B8C9E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A: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66577" name="Text Box 17">
            <a:extLst>
              <a:ext uri="{FF2B5EF4-FFF2-40B4-BE49-F238E27FC236}">
                <a16:creationId xmlns:a16="http://schemas.microsoft.com/office/drawing/2014/main" id="{CD095EC4-F05E-4402-8E5A-936BC6547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B: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66578" name="Text Box 18">
            <a:extLst>
              <a:ext uri="{FF2B5EF4-FFF2-40B4-BE49-F238E27FC236}">
                <a16:creationId xmlns:a16="http://schemas.microsoft.com/office/drawing/2014/main" id="{E836FBA0-3FC0-B859-965F-F5C5FEF6E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267200"/>
            <a:ext cx="21336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en-US" b="1">
                <a:solidFill>
                  <a:srgbClr val="C0C0C0"/>
                </a:solidFill>
                <a:latin typeface="Arial" panose="020B0604020202020204" pitchFamily="34" charset="0"/>
              </a:rPr>
              <a:t>Les Blancs</a:t>
            </a:r>
          </a:p>
        </p:txBody>
      </p:sp>
      <p:grpSp>
        <p:nvGrpSpPr>
          <p:cNvPr id="66580" name="Group 20">
            <a:extLst>
              <a:ext uri="{FF2B5EF4-FFF2-40B4-BE49-F238E27FC236}">
                <a16:creationId xmlns:a16="http://schemas.microsoft.com/office/drawing/2014/main" id="{95F0E69F-2539-D98A-737A-DFB85335C635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620713"/>
            <a:ext cx="7847012" cy="1223962"/>
            <a:chOff x="432" y="384"/>
            <a:chExt cx="4944" cy="1728"/>
          </a:xfrm>
        </p:grpSpPr>
        <p:sp>
          <p:nvSpPr>
            <p:cNvPr id="66581" name="AutoShape 21">
              <a:extLst>
                <a:ext uri="{FF2B5EF4-FFF2-40B4-BE49-F238E27FC236}">
                  <a16:creationId xmlns:a16="http://schemas.microsoft.com/office/drawing/2014/main" id="{75FA0692-9DF7-E813-716E-4AA0A2719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40" tIns="45720" rIns="91440" bIns="45720" anchor="ctr"/>
            <a:lstStyle/>
            <a:p>
              <a:r>
                <a:rPr lang="en-US" altLang="en-US" sz="2400">
                  <a:solidFill>
                    <a:srgbClr val="C0C0C0"/>
                  </a:solidFill>
                  <a:latin typeface="Arial"/>
                  <a:cs typeface="Arial"/>
                </a:rPr>
                <a:t>£ 1,000,000 </a:t>
              </a:r>
            </a:p>
            <a:p>
              <a:r>
                <a:rPr lang="en-US" altLang="en-US" sz="2000">
                  <a:solidFill>
                    <a:schemeClr val="hlink"/>
                  </a:solidFill>
                  <a:latin typeface="Arial"/>
                  <a:cs typeface="Arial"/>
                </a:rPr>
                <a:t>Nickname of the French national team</a:t>
              </a:r>
              <a:endParaRPr lang="en-US" altLang="en-US" sz="2000">
                <a:solidFill>
                  <a:schemeClr val="hlink"/>
                </a:solidFill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66582" name="AutoShape 22">
              <a:extLst>
                <a:ext uri="{FF2B5EF4-FFF2-40B4-BE49-F238E27FC236}">
                  <a16:creationId xmlns:a16="http://schemas.microsoft.com/office/drawing/2014/main" id="{C88B0891-CE12-0859-DFAF-13A46008C2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3" name="AutoShape 23">
              <a:extLst>
                <a:ext uri="{FF2B5EF4-FFF2-40B4-BE49-F238E27FC236}">
                  <a16:creationId xmlns:a16="http://schemas.microsoft.com/office/drawing/2014/main" id="{7E3156D1-AECB-C81D-31FB-99EEC3FE41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584" name="Group 24">
            <a:extLst>
              <a:ext uri="{FF2B5EF4-FFF2-40B4-BE49-F238E27FC236}">
                <a16:creationId xmlns:a16="http://schemas.microsoft.com/office/drawing/2014/main" id="{C468B42B-45A1-48B8-8529-9EF46A03D554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5373688"/>
            <a:ext cx="8686800" cy="990600"/>
            <a:chOff x="144" y="2496"/>
            <a:chExt cx="5472" cy="624"/>
          </a:xfrm>
        </p:grpSpPr>
        <p:sp>
          <p:nvSpPr>
            <p:cNvPr id="66585" name="Line 25">
              <a:extLst>
                <a:ext uri="{FF2B5EF4-FFF2-40B4-BE49-F238E27FC236}">
                  <a16:creationId xmlns:a16="http://schemas.microsoft.com/office/drawing/2014/main" id="{572AEC48-D72E-C90B-1069-3979D0D42F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6586" name="Group 26">
              <a:extLst>
                <a:ext uri="{FF2B5EF4-FFF2-40B4-BE49-F238E27FC236}">
                  <a16:creationId xmlns:a16="http://schemas.microsoft.com/office/drawing/2014/main" id="{2A4A6A30-9943-8F8B-8357-CA645E7CF8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66587" name="Line 27">
                <a:extLst>
                  <a:ext uri="{FF2B5EF4-FFF2-40B4-BE49-F238E27FC236}">
                    <a16:creationId xmlns:a16="http://schemas.microsoft.com/office/drawing/2014/main" id="{D61D0A53-D09F-FD6B-9460-D1135012C2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88" name="AutoShape 28">
                <a:extLst>
                  <a:ext uri="{FF2B5EF4-FFF2-40B4-BE49-F238E27FC236}">
                    <a16:creationId xmlns:a16="http://schemas.microsoft.com/office/drawing/2014/main" id="{A166380B-5E9F-C3C0-08EE-65763341B2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6589" name="Group 29">
              <a:extLst>
                <a:ext uri="{FF2B5EF4-FFF2-40B4-BE49-F238E27FC236}">
                  <a16:creationId xmlns:a16="http://schemas.microsoft.com/office/drawing/2014/main" id="{F387EFFE-24C7-F428-B89E-6E9AF2AAAA7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66590" name="Line 30">
                <a:extLst>
                  <a:ext uri="{FF2B5EF4-FFF2-40B4-BE49-F238E27FC236}">
                    <a16:creationId xmlns:a16="http://schemas.microsoft.com/office/drawing/2014/main" id="{298451E7-EB53-410C-94BA-DEE570A8E0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1" name="AutoShape 31">
                <a:extLst>
                  <a:ext uri="{FF2B5EF4-FFF2-40B4-BE49-F238E27FC236}">
                    <a16:creationId xmlns:a16="http://schemas.microsoft.com/office/drawing/2014/main" id="{D21C8B95-1AF1-FA09-32E9-780B45429C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6592" name="AutoShape 3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42D032CB-07C4-9CB7-DC5B-0EE137FE8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3" name="AutoShape 33">
            <a:extLst>
              <a:ext uri="{FF2B5EF4-FFF2-40B4-BE49-F238E27FC236}">
                <a16:creationId xmlns:a16="http://schemas.microsoft.com/office/drawing/2014/main" id="{D40EE06B-532D-622C-41D7-79E2A5B53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4" name="AutoShape 34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F286C365-4D9D-22D8-0746-3F0CCEC73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5" name="AutoShape 35">
            <a:extLst>
              <a:ext uri="{FF2B5EF4-FFF2-40B4-BE49-F238E27FC236}">
                <a16:creationId xmlns:a16="http://schemas.microsoft.com/office/drawing/2014/main" id="{1F4E3552-933D-13F8-48A3-324BA0437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6" name="Text Box 36">
            <a:extLst>
              <a:ext uri="{FF2B5EF4-FFF2-40B4-BE49-F238E27FC236}">
                <a16:creationId xmlns:a16="http://schemas.microsoft.com/office/drawing/2014/main" id="{FE1BE781-090F-2B8D-67D1-3A34F311B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C: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66597" name="Text Box 37">
            <a:extLst>
              <a:ext uri="{FF2B5EF4-FFF2-40B4-BE49-F238E27FC236}">
                <a16:creationId xmlns:a16="http://schemas.microsoft.com/office/drawing/2014/main" id="{DFCD4087-4C50-3200-98F7-F074CEB96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D: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66598" name="Text Box 38">
            <a:extLst>
              <a:ext uri="{FF2B5EF4-FFF2-40B4-BE49-F238E27FC236}">
                <a16:creationId xmlns:a16="http://schemas.microsoft.com/office/drawing/2014/main" id="{AC4E245E-6B00-232F-8B64-40E843C34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5661025"/>
            <a:ext cx="201612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b="1">
                <a:solidFill>
                  <a:srgbClr val="C0C0C0"/>
                </a:solidFill>
                <a:latin typeface="Arial" panose="020B0604020202020204" pitchFamily="34" charset="0"/>
              </a:rPr>
              <a:t>Les Bleus</a:t>
            </a:r>
          </a:p>
        </p:txBody>
      </p:sp>
      <p:sp>
        <p:nvSpPr>
          <p:cNvPr id="66599" name="Text Box 39">
            <a:extLst>
              <a:ext uri="{FF2B5EF4-FFF2-40B4-BE49-F238E27FC236}">
                <a16:creationId xmlns:a16="http://schemas.microsoft.com/office/drawing/2014/main" id="{68F95A8A-61AE-1C0D-B479-1C7350E82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638800"/>
            <a:ext cx="2133600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GB" altLang="en-US" sz="1400" b="1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66603" name="Text Box 43">
            <a:extLst>
              <a:ext uri="{FF2B5EF4-FFF2-40B4-BE49-F238E27FC236}">
                <a16:creationId xmlns:a16="http://schemas.microsoft.com/office/drawing/2014/main" id="{6D30BB71-966C-E917-AD47-1DFEFA740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5661025"/>
            <a:ext cx="2133600" cy="3460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b="1">
                <a:solidFill>
                  <a:srgbClr val="C0C0C0"/>
                </a:solidFill>
                <a:latin typeface="Arial" panose="020B0604020202020204" pitchFamily="34" charset="0"/>
              </a:rPr>
              <a:t>Le Bleu</a:t>
            </a:r>
          </a:p>
        </p:txBody>
      </p:sp>
      <p:sp>
        <p:nvSpPr>
          <p:cNvPr id="66606" name="Text Box 46">
            <a:extLst>
              <a:ext uri="{FF2B5EF4-FFF2-40B4-BE49-F238E27FC236}">
                <a16:creationId xmlns:a16="http://schemas.microsoft.com/office/drawing/2014/main" id="{E6AAA07C-E37D-F863-0580-429B635DB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4292600"/>
            <a:ext cx="2133600" cy="3460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b="1">
                <a:solidFill>
                  <a:srgbClr val="C0C0C0"/>
                </a:solidFill>
                <a:latin typeface="Arial" panose="020B0604020202020204" pitchFamily="34" charset="0"/>
              </a:rPr>
              <a:t>Les </a:t>
            </a:r>
            <a:r>
              <a:rPr lang="en-US" altLang="en-US" b="1" err="1">
                <a:solidFill>
                  <a:srgbClr val="C0C0C0"/>
                </a:solidFill>
                <a:latin typeface="Arial" panose="020B0604020202020204" pitchFamily="34" charset="0"/>
              </a:rPr>
              <a:t>Français</a:t>
            </a:r>
            <a:endParaRPr lang="en-US" altLang="en-US" b="1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  <p:sndAc>
      <p:stSnd loop="1">
        <p:snd r:embed="rId4" name="bgmusic.wav"/>
      </p:stSnd>
    </p:sndAc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E8992809-90A2-B384-E8BB-19C883D781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>
            <a:outerShdw dist="74053" dir="3542175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Fantastique !</a:t>
            </a:r>
            <a:endParaRPr lang="en-US" altLang="en-US" sz="60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/>
            </a:endParaRPr>
          </a:p>
        </p:txBody>
      </p:sp>
      <p:pic>
        <p:nvPicPr>
          <p:cNvPr id="123909" name="Picture 5">
            <a:hlinkClick r:id="" action="ppaction://media"/>
            <a:extLst>
              <a:ext uri="{FF2B5EF4-FFF2-40B4-BE49-F238E27FC236}">
                <a16:creationId xmlns:a16="http://schemas.microsoft.com/office/drawing/2014/main" id="{3CC9E759-1334-1AAD-CDAD-7CF2E8DE04AB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724535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912" name="AutoShape 8">
            <a:hlinkClick r:id="rId8" action="ppaction://hlinksldjump"/>
            <a:extLst>
              <a:ext uri="{FF2B5EF4-FFF2-40B4-BE49-F238E27FC236}">
                <a16:creationId xmlns:a16="http://schemas.microsoft.com/office/drawing/2014/main" id="{2DE28F66-1093-6095-AE86-5D7204C36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308725"/>
            <a:ext cx="792162" cy="360363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24" descr="Qui Veut Gagner des Millions? | Logopedia | Fandom">
            <a:extLst>
              <a:ext uri="{FF2B5EF4-FFF2-40B4-BE49-F238E27FC236}">
                <a16:creationId xmlns:a16="http://schemas.microsoft.com/office/drawing/2014/main" id="{685702C2-DC59-E6E9-8B9A-65CDC6E5B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008" y="1718328"/>
            <a:ext cx="3278175" cy="328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  <p:sndAc>
      <p:stSnd>
        <p:snd r:embed="rId5" name="winlight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39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39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90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909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4A868850-2964-8383-F6C0-32640BCAEF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Pas de chance !</a:t>
            </a:r>
            <a:endParaRPr lang="en-US" altLang="en-US" sz="54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/>
            </a:endParaRPr>
          </a:p>
        </p:txBody>
      </p:sp>
      <p:pic>
        <p:nvPicPr>
          <p:cNvPr id="124934" name="Picture 6">
            <a:hlinkClick r:id="" action="ppaction://media"/>
            <a:extLst>
              <a:ext uri="{FF2B5EF4-FFF2-40B4-BE49-F238E27FC236}">
                <a16:creationId xmlns:a16="http://schemas.microsoft.com/office/drawing/2014/main" id="{3BB100E5-5927-284B-AA52-B171450849A2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60928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nline Image Placeholder 1">
            <a:extLst>
              <a:ext uri="{FF2B5EF4-FFF2-40B4-BE49-F238E27FC236}">
                <a16:creationId xmlns:a16="http://schemas.microsoft.com/office/drawing/2014/main" id="{536217B1-8378-450F-608C-B33FD3CE5E15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A6422A-6B34-C95E-D37D-FEA1219ADDD1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10">
            <a:hlinkClick r:id="rId8" action="ppaction://hlinksldjump"/>
            <a:extLst>
              <a:ext uri="{FF2B5EF4-FFF2-40B4-BE49-F238E27FC236}">
                <a16:creationId xmlns:a16="http://schemas.microsoft.com/office/drawing/2014/main" id="{1C646652-8874-C8E9-7439-AE2C180F1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3638"/>
            <a:ext cx="1884363" cy="188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  <p:sndAc>
      <p:stSnd>
        <p:snd r:embed="rId5" name="wronganswer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49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49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3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4934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12" name="start-end.wav">
            <a:hlinkClick r:id="" action="ppaction://media"/>
            <a:extLst>
              <a:ext uri="{FF2B5EF4-FFF2-40B4-BE49-F238E27FC236}">
                <a16:creationId xmlns:a16="http://schemas.microsoft.com/office/drawing/2014/main" id="{AB5F776A-1746-66A0-4913-ADF3033721C4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03" name="Text Box 3">
            <a:extLst>
              <a:ext uri="{FF2B5EF4-FFF2-40B4-BE49-F238E27FC236}">
                <a16:creationId xmlns:a16="http://schemas.microsoft.com/office/drawing/2014/main" id="{54E4AD78-B071-139C-8412-03D94A15D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611" y="836613"/>
            <a:ext cx="1986442" cy="769441"/>
          </a:xfrm>
          <a:prstGeom prst="rect">
            <a:avLst/>
          </a:prstGeom>
          <a:noFill/>
          <a:ln>
            <a:noFill/>
          </a:ln>
          <a:effectLst>
            <a:outerShdw dist="1143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4D4D4D"/>
                    </a:gs>
                    <a:gs pos="50000">
                      <a:srgbClr val="B2B2B2"/>
                    </a:gs>
                    <a:gs pos="100000">
                      <a:srgbClr val="4D4D4D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66FF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b="1">
                <a:solidFill>
                  <a:schemeClr val="bg1"/>
                </a:solidFill>
              </a:rPr>
              <a:t>Bravo !</a:t>
            </a:r>
          </a:p>
        </p:txBody>
      </p:sp>
      <p:sp>
        <p:nvSpPr>
          <p:cNvPr id="128004" name="Text Box 4">
            <a:extLst>
              <a:ext uri="{FF2B5EF4-FFF2-40B4-BE49-F238E27FC236}">
                <a16:creationId xmlns:a16="http://schemas.microsoft.com/office/drawing/2014/main" id="{AC22A4D2-365A-5B74-C549-E0E60B48D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" y="5129213"/>
            <a:ext cx="7893379" cy="769441"/>
          </a:xfrm>
          <a:prstGeom prst="rect">
            <a:avLst/>
          </a:prstGeom>
          <a:noFill/>
          <a:ln>
            <a:noFill/>
          </a:ln>
          <a:effectLst>
            <a:outerShdw dist="89803" dir="491219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4D4D4D"/>
                    </a:gs>
                    <a:gs pos="50000">
                      <a:srgbClr val="B2B2B2"/>
                    </a:gs>
                    <a:gs pos="100000">
                      <a:srgbClr val="4D4D4D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66FF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/>
          <a:p>
            <a:r>
              <a:rPr lang="en-US" altLang="en-US" sz="4400" b="1">
                <a:solidFill>
                  <a:schemeClr val="bg1"/>
                </a:solidFill>
                <a:latin typeface="Times New Roman"/>
                <a:cs typeface="Times New Roman"/>
              </a:rPr>
              <a:t>Merci pour </a:t>
            </a:r>
            <a:r>
              <a:rPr lang="en-US" altLang="en-US" sz="4400" b="1" err="1">
                <a:solidFill>
                  <a:schemeClr val="bg1"/>
                </a:solidFill>
                <a:latin typeface="Times New Roman"/>
                <a:cs typeface="Times New Roman"/>
              </a:rPr>
              <a:t>votre</a:t>
            </a:r>
            <a:r>
              <a:rPr lang="en-US" altLang="en-US" sz="4400" b="1">
                <a:solidFill>
                  <a:schemeClr val="bg1"/>
                </a:solidFill>
                <a:latin typeface="Times New Roman"/>
                <a:cs typeface="Times New Roman"/>
              </a:rPr>
              <a:t> participation !</a:t>
            </a:r>
          </a:p>
        </p:txBody>
      </p:sp>
      <p:pic>
        <p:nvPicPr>
          <p:cNvPr id="128011" name="Picture 11">
            <a:hlinkClick r:id="rId7" action="ppaction://hlinksldjump"/>
            <a:extLst>
              <a:ext uri="{FF2B5EF4-FFF2-40B4-BE49-F238E27FC236}">
                <a16:creationId xmlns:a16="http://schemas.microsoft.com/office/drawing/2014/main" id="{A5C5782E-BC5C-3F6C-05E3-54619B1B0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773238"/>
            <a:ext cx="3395662" cy="339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4" descr="Qui Veut Gagner des Millions? | Logopedia | Fandom">
            <a:extLst>
              <a:ext uri="{FF2B5EF4-FFF2-40B4-BE49-F238E27FC236}">
                <a16:creationId xmlns:a16="http://schemas.microsoft.com/office/drawing/2014/main" id="{3D4B34B6-6BD3-6C84-8CE8-74B9C9862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6" y="1843063"/>
            <a:ext cx="3278175" cy="328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  <p:sndAc>
      <p:stSnd>
        <p:snd r:embed="rId5" name="start-e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80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51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5"/>
                                        <p:tgtEl>
                                          <p:spTgt spid="128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8012"/>
                </p:tgtEl>
              </p:cMediaNode>
            </p:audio>
          </p:childTnLst>
        </p:cTn>
      </p:par>
    </p:tnLst>
    <p:bldLst>
      <p:bldP spid="128003" grpId="0" build="p" autoUpdateAnimBg="0" advAuto="0"/>
      <p:bldP spid="128004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>
            <a:extLst>
              <a:ext uri="{FF2B5EF4-FFF2-40B4-BE49-F238E27FC236}">
                <a16:creationId xmlns:a16="http://schemas.microsoft.com/office/drawing/2014/main" id="{8A485CFC-B64C-48B1-75B3-51CF0EC39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1" name="Line 3">
            <a:extLst>
              <a:ext uri="{FF2B5EF4-FFF2-40B4-BE49-F238E27FC236}">
                <a16:creationId xmlns:a16="http://schemas.microsoft.com/office/drawing/2014/main" id="{DE0877D2-F9EA-4EDE-B915-0F4F5CF81E1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8132" name="Group 4">
            <a:extLst>
              <a:ext uri="{FF2B5EF4-FFF2-40B4-BE49-F238E27FC236}">
                <a16:creationId xmlns:a16="http://schemas.microsoft.com/office/drawing/2014/main" id="{1D9F2126-8EB0-ABB5-E0BC-41A981D2A34D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3962400"/>
            <a:ext cx="8686800" cy="990600"/>
            <a:chOff x="144" y="2496"/>
            <a:chExt cx="5472" cy="624"/>
          </a:xfrm>
        </p:grpSpPr>
        <p:sp>
          <p:nvSpPr>
            <p:cNvPr id="48133" name="Line 5">
              <a:extLst>
                <a:ext uri="{FF2B5EF4-FFF2-40B4-BE49-F238E27FC236}">
                  <a16:creationId xmlns:a16="http://schemas.microsoft.com/office/drawing/2014/main" id="{4AFCE414-AFAF-9205-DFB1-64A0A1EC96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8134" name="Group 6">
              <a:extLst>
                <a:ext uri="{FF2B5EF4-FFF2-40B4-BE49-F238E27FC236}">
                  <a16:creationId xmlns:a16="http://schemas.microsoft.com/office/drawing/2014/main" id="{BD0543BA-A579-3818-72CB-FF8CE6D4B9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48135" name="Line 7">
                <a:extLst>
                  <a:ext uri="{FF2B5EF4-FFF2-40B4-BE49-F238E27FC236}">
                    <a16:creationId xmlns:a16="http://schemas.microsoft.com/office/drawing/2014/main" id="{3B785B98-9929-6E55-0B5C-08F891DFD2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36" name="AutoShape 8">
                <a:extLst>
                  <a:ext uri="{FF2B5EF4-FFF2-40B4-BE49-F238E27FC236}">
                    <a16:creationId xmlns:a16="http://schemas.microsoft.com/office/drawing/2014/main" id="{F363ED00-ACEC-6E56-C94D-221020864A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137" name="Group 9">
              <a:extLst>
                <a:ext uri="{FF2B5EF4-FFF2-40B4-BE49-F238E27FC236}">
                  <a16:creationId xmlns:a16="http://schemas.microsoft.com/office/drawing/2014/main" id="{2E860625-1772-99F1-F20C-297339446E1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48138" name="Line 10">
                <a:extLst>
                  <a:ext uri="{FF2B5EF4-FFF2-40B4-BE49-F238E27FC236}">
                    <a16:creationId xmlns:a16="http://schemas.microsoft.com/office/drawing/2014/main" id="{3805F952-8A49-23E6-1328-B2BA5F5D04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39" name="AutoShape 11">
                <a:extLst>
                  <a:ext uri="{FF2B5EF4-FFF2-40B4-BE49-F238E27FC236}">
                    <a16:creationId xmlns:a16="http://schemas.microsoft.com/office/drawing/2014/main" id="{393C3EA9-3D38-480F-5ED7-7BA02368CA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altLang="en-US"/>
              </a:p>
            </p:txBody>
          </p:sp>
        </p:grpSp>
      </p:grpSp>
      <p:sp>
        <p:nvSpPr>
          <p:cNvPr id="48140" name="AutoShape 1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0A624317-5582-6B43-A7EB-FBB3CB654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1" name="AutoShape 13">
            <a:extLst>
              <a:ext uri="{FF2B5EF4-FFF2-40B4-BE49-F238E27FC236}">
                <a16:creationId xmlns:a16="http://schemas.microsoft.com/office/drawing/2014/main" id="{995088FD-670E-1F27-73F1-29524EE9C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2" name="AutoShape 14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981302BC-B40F-C6C4-543D-178F9FB39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3" name="AutoShape 15">
            <a:extLst>
              <a:ext uri="{FF2B5EF4-FFF2-40B4-BE49-F238E27FC236}">
                <a16:creationId xmlns:a16="http://schemas.microsoft.com/office/drawing/2014/main" id="{53889506-CDC8-1642-FB73-186281CA9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4" name="Text Box 16">
            <a:extLst>
              <a:ext uri="{FF2B5EF4-FFF2-40B4-BE49-F238E27FC236}">
                <a16:creationId xmlns:a16="http://schemas.microsoft.com/office/drawing/2014/main" id="{7683390E-F9FF-F313-7FCC-E2F4F5247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A: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48145" name="Text Box 17">
            <a:extLst>
              <a:ext uri="{FF2B5EF4-FFF2-40B4-BE49-F238E27FC236}">
                <a16:creationId xmlns:a16="http://schemas.microsoft.com/office/drawing/2014/main" id="{8EA629A9-189E-09F4-22AA-43162C891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B: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48146" name="Text Box 18">
            <a:extLst>
              <a:ext uri="{FF2B5EF4-FFF2-40B4-BE49-F238E27FC236}">
                <a16:creationId xmlns:a16="http://schemas.microsoft.com/office/drawing/2014/main" id="{1E459E03-D2BD-1F1B-E295-136B5F8B4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2672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>
                <a:solidFill>
                  <a:srgbClr val="C0C0C0"/>
                </a:solidFill>
                <a:latin typeface="Arial" panose="020B0604020202020204" pitchFamily="34" charset="0"/>
              </a:rPr>
              <a:t>Gauche</a:t>
            </a:r>
          </a:p>
        </p:txBody>
      </p:sp>
      <p:sp>
        <p:nvSpPr>
          <p:cNvPr id="48147" name="Text Box 19">
            <a:extLst>
              <a:ext uri="{FF2B5EF4-FFF2-40B4-BE49-F238E27FC236}">
                <a16:creationId xmlns:a16="http://schemas.microsoft.com/office/drawing/2014/main" id="{42700555-D845-F2C6-4F63-3D4C83FFA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4292600"/>
            <a:ext cx="2133600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>
                <a:solidFill>
                  <a:srgbClr val="C0C0C0"/>
                </a:solidFill>
                <a:latin typeface="Arial" panose="020B0604020202020204" pitchFamily="34" charset="0"/>
              </a:rPr>
              <a:t>Droite</a:t>
            </a:r>
          </a:p>
        </p:txBody>
      </p:sp>
      <p:grpSp>
        <p:nvGrpSpPr>
          <p:cNvPr id="48148" name="Group 20">
            <a:extLst>
              <a:ext uri="{FF2B5EF4-FFF2-40B4-BE49-F238E27FC236}">
                <a16:creationId xmlns:a16="http://schemas.microsoft.com/office/drawing/2014/main" id="{30EBD7E9-4E04-FC7E-1CFC-4AD54FADE587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620713"/>
            <a:ext cx="7702550" cy="1306512"/>
            <a:chOff x="432" y="384"/>
            <a:chExt cx="4944" cy="1728"/>
          </a:xfrm>
        </p:grpSpPr>
        <p:sp>
          <p:nvSpPr>
            <p:cNvPr id="48149" name="AutoShape 21">
              <a:extLst>
                <a:ext uri="{FF2B5EF4-FFF2-40B4-BE49-F238E27FC236}">
                  <a16:creationId xmlns:a16="http://schemas.microsoft.com/office/drawing/2014/main" id="{851B79F1-E6DB-ED40-40D6-B50C9DBE30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2400">
                  <a:solidFill>
                    <a:srgbClr val="C0C0C0"/>
                  </a:solidFill>
                  <a:latin typeface="Arial" panose="020B0604020202020204" pitchFamily="34" charset="0"/>
                </a:rPr>
                <a:t>£200</a:t>
              </a:r>
            </a:p>
            <a:p>
              <a:r>
                <a:rPr lang="en-US" altLang="en-US" sz="2000">
                  <a:solidFill>
                    <a:schemeClr val="hlink"/>
                  </a:solidFill>
                </a:rPr>
                <a:t>Left</a:t>
              </a:r>
            </a:p>
          </p:txBody>
        </p:sp>
        <p:sp>
          <p:nvSpPr>
            <p:cNvPr id="48150" name="AutoShape 22">
              <a:extLst>
                <a:ext uri="{FF2B5EF4-FFF2-40B4-BE49-F238E27FC236}">
                  <a16:creationId xmlns:a16="http://schemas.microsoft.com/office/drawing/2014/main" id="{A3A76E36-8867-9E9A-61E9-8A5D8FC00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1" name="AutoShape 23">
              <a:extLst>
                <a:ext uri="{FF2B5EF4-FFF2-40B4-BE49-F238E27FC236}">
                  <a16:creationId xmlns:a16="http://schemas.microsoft.com/office/drawing/2014/main" id="{5BEF592A-4AA8-2DA4-D921-63807D3E7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8152" name="Group 24">
            <a:extLst>
              <a:ext uri="{FF2B5EF4-FFF2-40B4-BE49-F238E27FC236}">
                <a16:creationId xmlns:a16="http://schemas.microsoft.com/office/drawing/2014/main" id="{04D37DA2-E5E2-D3DE-EC81-0AEF5BC094E4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5300663"/>
            <a:ext cx="8686800" cy="990600"/>
            <a:chOff x="144" y="2496"/>
            <a:chExt cx="5472" cy="624"/>
          </a:xfrm>
        </p:grpSpPr>
        <p:sp>
          <p:nvSpPr>
            <p:cNvPr id="48153" name="Line 25">
              <a:extLst>
                <a:ext uri="{FF2B5EF4-FFF2-40B4-BE49-F238E27FC236}">
                  <a16:creationId xmlns:a16="http://schemas.microsoft.com/office/drawing/2014/main" id="{C86BB26B-30A2-9915-8A4E-C01D571F02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8154" name="Group 26">
              <a:extLst>
                <a:ext uri="{FF2B5EF4-FFF2-40B4-BE49-F238E27FC236}">
                  <a16:creationId xmlns:a16="http://schemas.microsoft.com/office/drawing/2014/main" id="{8B0F8097-9E49-CADE-04A7-2BA6E28D5D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48155" name="Line 27">
                <a:extLst>
                  <a:ext uri="{FF2B5EF4-FFF2-40B4-BE49-F238E27FC236}">
                    <a16:creationId xmlns:a16="http://schemas.microsoft.com/office/drawing/2014/main" id="{CCC89572-DC42-60BA-1735-1D89EC23DE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56" name="AutoShape 28">
                <a:extLst>
                  <a:ext uri="{FF2B5EF4-FFF2-40B4-BE49-F238E27FC236}">
                    <a16:creationId xmlns:a16="http://schemas.microsoft.com/office/drawing/2014/main" id="{2C24B1EA-2447-4577-223A-3CDDD9A43B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157" name="Group 29">
              <a:extLst>
                <a:ext uri="{FF2B5EF4-FFF2-40B4-BE49-F238E27FC236}">
                  <a16:creationId xmlns:a16="http://schemas.microsoft.com/office/drawing/2014/main" id="{E3C048B2-AE5F-0135-58DF-625266B2629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48158" name="Line 30">
                <a:extLst>
                  <a:ext uri="{FF2B5EF4-FFF2-40B4-BE49-F238E27FC236}">
                    <a16:creationId xmlns:a16="http://schemas.microsoft.com/office/drawing/2014/main" id="{1E0956EC-8935-7147-43FD-A0D7964115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59" name="AutoShape 31">
                <a:extLst>
                  <a:ext uri="{FF2B5EF4-FFF2-40B4-BE49-F238E27FC236}">
                    <a16:creationId xmlns:a16="http://schemas.microsoft.com/office/drawing/2014/main" id="{D3216B02-8147-2200-5448-9122E02381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8160" name="AutoShape 3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C43B393F-73C3-CE71-7E70-E334E51A6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61" name="AutoShape 33">
            <a:extLst>
              <a:ext uri="{FF2B5EF4-FFF2-40B4-BE49-F238E27FC236}">
                <a16:creationId xmlns:a16="http://schemas.microsoft.com/office/drawing/2014/main" id="{83AD4F01-AFB9-92DA-ECB3-ADFD81B4A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62" name="AutoShape 34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DAFA7F35-CD81-2893-4C72-8353DC4D4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63" name="AutoShape 35">
            <a:extLst>
              <a:ext uri="{FF2B5EF4-FFF2-40B4-BE49-F238E27FC236}">
                <a16:creationId xmlns:a16="http://schemas.microsoft.com/office/drawing/2014/main" id="{8E16CECB-B48C-9089-201A-E390EAABC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64" name="Text Box 36">
            <a:extLst>
              <a:ext uri="{FF2B5EF4-FFF2-40B4-BE49-F238E27FC236}">
                <a16:creationId xmlns:a16="http://schemas.microsoft.com/office/drawing/2014/main" id="{CF770D97-647A-A160-3A78-9CB97E031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C: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48165" name="Text Box 37">
            <a:extLst>
              <a:ext uri="{FF2B5EF4-FFF2-40B4-BE49-F238E27FC236}">
                <a16:creationId xmlns:a16="http://schemas.microsoft.com/office/drawing/2014/main" id="{0904F28D-0504-88B6-273D-035BBC931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D: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48166" name="Text Box 38">
            <a:extLst>
              <a:ext uri="{FF2B5EF4-FFF2-40B4-BE49-F238E27FC236}">
                <a16:creationId xmlns:a16="http://schemas.microsoft.com/office/drawing/2014/main" id="{02CA80F5-51B8-14DB-CBDE-59D2328A8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6388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>
                <a:solidFill>
                  <a:srgbClr val="C0C0C0"/>
                </a:solidFill>
                <a:latin typeface="Arial" panose="020B0604020202020204" pitchFamily="34" charset="0"/>
              </a:rPr>
              <a:t>But</a:t>
            </a:r>
          </a:p>
        </p:txBody>
      </p:sp>
      <p:sp>
        <p:nvSpPr>
          <p:cNvPr id="48167" name="Text Box 39">
            <a:extLst>
              <a:ext uri="{FF2B5EF4-FFF2-40B4-BE49-F238E27FC236}">
                <a16:creationId xmlns:a16="http://schemas.microsoft.com/office/drawing/2014/main" id="{DCD68FBD-708C-BB66-BDCA-8E64658ED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638800"/>
            <a:ext cx="2133600" cy="3460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b="1">
                <a:solidFill>
                  <a:srgbClr val="C0C0C0"/>
                </a:solidFill>
              </a:rPr>
              <a:t>Poste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  <p:sndAc>
      <p:stSnd loop="1">
        <p:snd r:embed="rId4" name="bgmusic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FFFB4C1B-8377-B035-DD09-A40ED52B88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>
            <a:outerShdw dist="74053" dir="3542175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Excellent !</a:t>
            </a:r>
          </a:p>
        </p:txBody>
      </p:sp>
      <p:pic>
        <p:nvPicPr>
          <p:cNvPr id="97287" name="Picture 7">
            <a:hlinkClick r:id="" action="ppaction://media"/>
            <a:extLst>
              <a:ext uri="{FF2B5EF4-FFF2-40B4-BE49-F238E27FC236}">
                <a16:creationId xmlns:a16="http://schemas.microsoft.com/office/drawing/2014/main" id="{F8D5AB4E-A794-7277-D074-73DDF47D3731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72440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8" name="AutoShape 8">
            <a:hlinkClick r:id="rId8" action="ppaction://hlinksldjump"/>
            <a:extLst>
              <a:ext uri="{FF2B5EF4-FFF2-40B4-BE49-F238E27FC236}">
                <a16:creationId xmlns:a16="http://schemas.microsoft.com/office/drawing/2014/main" id="{B0B6E6D6-6B68-6CDE-B918-6DF6B2746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308725"/>
            <a:ext cx="792162" cy="360363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24" descr="Qui Veut Gagner des Millions? | Logopedia | Fandom">
            <a:extLst>
              <a:ext uri="{FF2B5EF4-FFF2-40B4-BE49-F238E27FC236}">
                <a16:creationId xmlns:a16="http://schemas.microsoft.com/office/drawing/2014/main" id="{A2C3A0DA-FCD9-876F-4EFE-86B1DF590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008" y="1718328"/>
            <a:ext cx="3278175" cy="328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  <p:sndAc>
      <p:stSnd>
        <p:snd r:embed="rId5" name="winlight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72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28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28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0A224F86-71DF-B27F-A80F-504A90A621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Pas de chance !</a:t>
            </a:r>
          </a:p>
        </p:txBody>
      </p:sp>
      <p:pic>
        <p:nvPicPr>
          <p:cNvPr id="98311" name="Picture 7">
            <a:hlinkClick r:id="" action="ppaction://media"/>
            <a:extLst>
              <a:ext uri="{FF2B5EF4-FFF2-40B4-BE49-F238E27FC236}">
                <a16:creationId xmlns:a16="http://schemas.microsoft.com/office/drawing/2014/main" id="{184153FA-296D-93B6-F3D1-2BD8B6F35149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60213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nline Image Placeholder 1">
            <a:extLst>
              <a:ext uri="{FF2B5EF4-FFF2-40B4-BE49-F238E27FC236}">
                <a16:creationId xmlns:a16="http://schemas.microsoft.com/office/drawing/2014/main" id="{ED05CD67-FC02-C1E7-5C3B-42829D81230B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" descr="A circular logo with text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7C8E77AC-56C5-C404-FB5A-481D48616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3638"/>
            <a:ext cx="1884363" cy="188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8C339A-5583-F722-C2F2-41C5A06E62D5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random/>
    <p:sndAc>
      <p:stSnd>
        <p:snd r:embed="rId5" name="wronganswer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8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83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3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3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>
            <a:extLst>
              <a:ext uri="{FF2B5EF4-FFF2-40B4-BE49-F238E27FC236}">
                <a16:creationId xmlns:a16="http://schemas.microsoft.com/office/drawing/2014/main" id="{4E51FF5F-0991-34E2-D348-28A1708FF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9" name="Line 3">
            <a:extLst>
              <a:ext uri="{FF2B5EF4-FFF2-40B4-BE49-F238E27FC236}">
                <a16:creationId xmlns:a16="http://schemas.microsoft.com/office/drawing/2014/main" id="{7995F319-8CD0-B78B-4571-8C793D51872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5300" name="Group 4">
            <a:extLst>
              <a:ext uri="{FF2B5EF4-FFF2-40B4-BE49-F238E27FC236}">
                <a16:creationId xmlns:a16="http://schemas.microsoft.com/office/drawing/2014/main" id="{19C96C45-D04C-230F-AD8F-8BDD4D003FDD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3962400"/>
            <a:ext cx="8686800" cy="990600"/>
            <a:chOff x="144" y="2496"/>
            <a:chExt cx="5472" cy="624"/>
          </a:xfrm>
        </p:grpSpPr>
        <p:sp>
          <p:nvSpPr>
            <p:cNvPr id="55301" name="Line 5">
              <a:extLst>
                <a:ext uri="{FF2B5EF4-FFF2-40B4-BE49-F238E27FC236}">
                  <a16:creationId xmlns:a16="http://schemas.microsoft.com/office/drawing/2014/main" id="{4080FC95-F5FF-E5F1-9AC9-AD5990E57D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302" name="Group 6">
              <a:extLst>
                <a:ext uri="{FF2B5EF4-FFF2-40B4-BE49-F238E27FC236}">
                  <a16:creationId xmlns:a16="http://schemas.microsoft.com/office/drawing/2014/main" id="{29E8F31D-9D23-F3F3-3892-EE4C755132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55303" name="Line 7">
                <a:extLst>
                  <a:ext uri="{FF2B5EF4-FFF2-40B4-BE49-F238E27FC236}">
                    <a16:creationId xmlns:a16="http://schemas.microsoft.com/office/drawing/2014/main" id="{5D829D6E-2ABF-7675-A4D3-E471ECFD4F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04" name="AutoShape 8">
                <a:extLst>
                  <a:ext uri="{FF2B5EF4-FFF2-40B4-BE49-F238E27FC236}">
                    <a16:creationId xmlns:a16="http://schemas.microsoft.com/office/drawing/2014/main" id="{A5E4B863-A052-87EC-153B-3D732E5DDD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5305" name="Group 9">
              <a:extLst>
                <a:ext uri="{FF2B5EF4-FFF2-40B4-BE49-F238E27FC236}">
                  <a16:creationId xmlns:a16="http://schemas.microsoft.com/office/drawing/2014/main" id="{D5461C62-B189-2505-BD59-CD849800104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55306" name="Line 10">
                <a:extLst>
                  <a:ext uri="{FF2B5EF4-FFF2-40B4-BE49-F238E27FC236}">
                    <a16:creationId xmlns:a16="http://schemas.microsoft.com/office/drawing/2014/main" id="{AC1E1CDC-590E-E8D3-7A9C-E3E3ECDD7D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07" name="AutoShape 11">
                <a:extLst>
                  <a:ext uri="{FF2B5EF4-FFF2-40B4-BE49-F238E27FC236}">
                    <a16:creationId xmlns:a16="http://schemas.microsoft.com/office/drawing/2014/main" id="{D4D5C91B-190C-2332-E410-67D86A5995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5308" name="AutoShape 1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CA8F944B-F8F4-8733-8DEB-22D7D480F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9" name="AutoShape 13">
            <a:extLst>
              <a:ext uri="{FF2B5EF4-FFF2-40B4-BE49-F238E27FC236}">
                <a16:creationId xmlns:a16="http://schemas.microsoft.com/office/drawing/2014/main" id="{8F6B4AFF-16DF-E052-2A74-CDD314014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0" name="AutoShape 14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B13DB694-BB3D-8DBC-0570-947E78959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1" name="AutoShape 15">
            <a:extLst>
              <a:ext uri="{FF2B5EF4-FFF2-40B4-BE49-F238E27FC236}">
                <a16:creationId xmlns:a16="http://schemas.microsoft.com/office/drawing/2014/main" id="{20F7558A-634D-A9FD-23EC-AE657AB3E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2" name="Text Box 16">
            <a:extLst>
              <a:ext uri="{FF2B5EF4-FFF2-40B4-BE49-F238E27FC236}">
                <a16:creationId xmlns:a16="http://schemas.microsoft.com/office/drawing/2014/main" id="{EDD6420E-C929-ADA8-457B-7C56BBE04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A: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55313" name="Text Box 17">
            <a:extLst>
              <a:ext uri="{FF2B5EF4-FFF2-40B4-BE49-F238E27FC236}">
                <a16:creationId xmlns:a16="http://schemas.microsoft.com/office/drawing/2014/main" id="{C0D8E64E-6981-7123-DAB6-2A948692F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B: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55314" name="Text Box 18">
            <a:extLst>
              <a:ext uri="{FF2B5EF4-FFF2-40B4-BE49-F238E27FC236}">
                <a16:creationId xmlns:a16="http://schemas.microsoft.com/office/drawing/2014/main" id="{E1BFFD9B-BE23-E621-85B7-9B3F5450C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2672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>
                <a:solidFill>
                  <a:srgbClr val="C0C0C0"/>
                </a:solidFill>
                <a:latin typeface="Arial" panose="020B0604020202020204" pitchFamily="34" charset="0"/>
              </a:rPr>
              <a:t>Terrain</a:t>
            </a:r>
          </a:p>
        </p:txBody>
      </p:sp>
      <p:sp>
        <p:nvSpPr>
          <p:cNvPr id="55315" name="Text Box 19">
            <a:extLst>
              <a:ext uri="{FF2B5EF4-FFF2-40B4-BE49-F238E27FC236}">
                <a16:creationId xmlns:a16="http://schemas.microsoft.com/office/drawing/2014/main" id="{237316BE-9403-8748-CEDF-F102161E2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4292600"/>
            <a:ext cx="2133600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 err="1">
                <a:solidFill>
                  <a:srgbClr val="C0C0C0"/>
                </a:solidFill>
                <a:latin typeface="Arial" panose="020B0604020202020204" pitchFamily="34" charset="0"/>
              </a:rPr>
              <a:t>Défenseur</a:t>
            </a:r>
            <a:endParaRPr lang="en-US" altLang="en-US" sz="1400" b="1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grpSp>
        <p:nvGrpSpPr>
          <p:cNvPr id="55316" name="Group 20">
            <a:extLst>
              <a:ext uri="{FF2B5EF4-FFF2-40B4-BE49-F238E27FC236}">
                <a16:creationId xmlns:a16="http://schemas.microsoft.com/office/drawing/2014/main" id="{80AB300C-C251-C024-9D25-4711362DE81D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620713"/>
            <a:ext cx="7847012" cy="1090612"/>
            <a:chOff x="432" y="384"/>
            <a:chExt cx="4944" cy="1728"/>
          </a:xfrm>
        </p:grpSpPr>
        <p:sp>
          <p:nvSpPr>
            <p:cNvPr id="55317" name="AutoShape 21">
              <a:extLst>
                <a:ext uri="{FF2B5EF4-FFF2-40B4-BE49-F238E27FC236}">
                  <a16:creationId xmlns:a16="http://schemas.microsoft.com/office/drawing/2014/main" id="{90D703BA-68F0-5E4F-4ED4-4E36526FFD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2400">
                  <a:solidFill>
                    <a:srgbClr val="C0C0C0"/>
                  </a:solidFill>
                  <a:latin typeface="Arial" panose="020B0604020202020204" pitchFamily="34" charset="0"/>
                </a:rPr>
                <a:t>£300</a:t>
              </a:r>
            </a:p>
            <a:p>
              <a:pPr eaLnBrk="1" hangingPunct="1"/>
              <a:r>
                <a:rPr lang="en-US" altLang="en-US">
                  <a:solidFill>
                    <a:schemeClr val="hlink"/>
                  </a:solidFill>
                  <a:latin typeface="Arial" panose="020B0604020202020204" pitchFamily="34" charset="0"/>
                </a:rPr>
                <a:t>Midfielder</a:t>
              </a:r>
            </a:p>
          </p:txBody>
        </p:sp>
        <p:sp>
          <p:nvSpPr>
            <p:cNvPr id="55318" name="AutoShape 22">
              <a:extLst>
                <a:ext uri="{FF2B5EF4-FFF2-40B4-BE49-F238E27FC236}">
                  <a16:creationId xmlns:a16="http://schemas.microsoft.com/office/drawing/2014/main" id="{4E648AE5-5319-A10C-2336-231C89BAE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9" name="AutoShape 23">
              <a:extLst>
                <a:ext uri="{FF2B5EF4-FFF2-40B4-BE49-F238E27FC236}">
                  <a16:creationId xmlns:a16="http://schemas.microsoft.com/office/drawing/2014/main" id="{E54C88CF-734E-7902-E313-7CAE2BA4CD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5320" name="Group 24">
            <a:extLst>
              <a:ext uri="{FF2B5EF4-FFF2-40B4-BE49-F238E27FC236}">
                <a16:creationId xmlns:a16="http://schemas.microsoft.com/office/drawing/2014/main" id="{E98898C4-D2CD-3EB6-E8E8-ACE4C0A5B31A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5334000"/>
            <a:ext cx="8686800" cy="990600"/>
            <a:chOff x="144" y="2496"/>
            <a:chExt cx="5472" cy="624"/>
          </a:xfrm>
        </p:grpSpPr>
        <p:sp>
          <p:nvSpPr>
            <p:cNvPr id="55321" name="Line 25">
              <a:extLst>
                <a:ext uri="{FF2B5EF4-FFF2-40B4-BE49-F238E27FC236}">
                  <a16:creationId xmlns:a16="http://schemas.microsoft.com/office/drawing/2014/main" id="{FA88892E-46F3-697F-5E8F-49FEFA9EA7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322" name="Group 26">
              <a:extLst>
                <a:ext uri="{FF2B5EF4-FFF2-40B4-BE49-F238E27FC236}">
                  <a16:creationId xmlns:a16="http://schemas.microsoft.com/office/drawing/2014/main" id="{0D894776-C771-C0A7-7C73-8913CEC363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55323" name="Line 27">
                <a:extLst>
                  <a:ext uri="{FF2B5EF4-FFF2-40B4-BE49-F238E27FC236}">
                    <a16:creationId xmlns:a16="http://schemas.microsoft.com/office/drawing/2014/main" id="{46D87B9D-D17D-38E6-F111-29FA96E29D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24" name="AutoShape 28">
                <a:extLst>
                  <a:ext uri="{FF2B5EF4-FFF2-40B4-BE49-F238E27FC236}">
                    <a16:creationId xmlns:a16="http://schemas.microsoft.com/office/drawing/2014/main" id="{4119D7C1-5561-D165-9E3A-0BBFB18D6A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5325" name="Group 29">
              <a:extLst>
                <a:ext uri="{FF2B5EF4-FFF2-40B4-BE49-F238E27FC236}">
                  <a16:creationId xmlns:a16="http://schemas.microsoft.com/office/drawing/2014/main" id="{4897F56A-6DAA-8B05-21C0-D824DB77291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55326" name="Line 30">
                <a:extLst>
                  <a:ext uri="{FF2B5EF4-FFF2-40B4-BE49-F238E27FC236}">
                    <a16:creationId xmlns:a16="http://schemas.microsoft.com/office/drawing/2014/main" id="{FA1B7AB5-9295-D778-7C54-9D78794541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27" name="AutoShape 31">
                <a:extLst>
                  <a:ext uri="{FF2B5EF4-FFF2-40B4-BE49-F238E27FC236}">
                    <a16:creationId xmlns:a16="http://schemas.microsoft.com/office/drawing/2014/main" id="{A3B44634-C655-6AD8-49AE-3F6949863A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5328" name="AutoShape 3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BD07306E-D49B-EC94-E50C-0C5AEEE05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29" name="AutoShape 33">
            <a:extLst>
              <a:ext uri="{FF2B5EF4-FFF2-40B4-BE49-F238E27FC236}">
                <a16:creationId xmlns:a16="http://schemas.microsoft.com/office/drawing/2014/main" id="{2B5B48A4-5768-1E0E-9890-E5898BC3E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30" name="AutoShape 34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8AFDFEFD-67C0-542C-D384-1A27E4710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31" name="AutoShape 35">
            <a:extLst>
              <a:ext uri="{FF2B5EF4-FFF2-40B4-BE49-F238E27FC236}">
                <a16:creationId xmlns:a16="http://schemas.microsoft.com/office/drawing/2014/main" id="{E3B71DE5-61C6-CDF0-659C-DBC3FB2A9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32" name="Text Box 36">
            <a:extLst>
              <a:ext uri="{FF2B5EF4-FFF2-40B4-BE49-F238E27FC236}">
                <a16:creationId xmlns:a16="http://schemas.microsoft.com/office/drawing/2014/main" id="{0B5BB3E2-856D-011C-7CA9-88DFCEB59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C: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55333" name="Text Box 37">
            <a:extLst>
              <a:ext uri="{FF2B5EF4-FFF2-40B4-BE49-F238E27FC236}">
                <a16:creationId xmlns:a16="http://schemas.microsoft.com/office/drawing/2014/main" id="{83043FC7-4B5A-17FF-E8A0-25059E2BD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33"/>
                </a:solidFill>
                <a:latin typeface="Arial Black" panose="020B0604020202020204" pitchFamily="34" charset="0"/>
              </a:rPr>
              <a:t>D: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55334" name="Text Box 38">
            <a:extLst>
              <a:ext uri="{FF2B5EF4-FFF2-40B4-BE49-F238E27FC236}">
                <a16:creationId xmlns:a16="http://schemas.microsoft.com/office/drawing/2014/main" id="{7B03A302-F923-0546-F81D-BDDE5CE0C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638800"/>
            <a:ext cx="2133600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>
                <a:solidFill>
                  <a:srgbClr val="C0C0C0"/>
                </a:solidFill>
                <a:latin typeface="Arial"/>
                <a:cs typeface="Arial"/>
              </a:rPr>
              <a:t>Milieu de terrain</a:t>
            </a:r>
            <a:endParaRPr lang="en-US"/>
          </a:p>
        </p:txBody>
      </p:sp>
      <p:sp>
        <p:nvSpPr>
          <p:cNvPr id="55335" name="Text Box 39">
            <a:extLst>
              <a:ext uri="{FF2B5EF4-FFF2-40B4-BE49-F238E27FC236}">
                <a16:creationId xmlns:a16="http://schemas.microsoft.com/office/drawing/2014/main" id="{306D5BCD-5432-C9E6-0E31-ABF1A0ED3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638800"/>
            <a:ext cx="2133600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>
                <a:solidFill>
                  <a:srgbClr val="C0C0C0"/>
                </a:solidFill>
                <a:latin typeface="Arial"/>
                <a:cs typeface="Arial"/>
              </a:rPr>
              <a:t>Droite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  <p:sndAc>
      <p:stSnd loop="1">
        <p:snd r:embed="rId4" name="bgmusic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EF22A2BD-4198-E04D-7062-AEB83D3A56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>
            <a:outerShdw dist="74053" dir="3542175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Fantastique !</a:t>
            </a:r>
            <a:endParaRPr lang="en-US" altLang="en-US" sz="60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/>
            </a:endParaRPr>
          </a:p>
        </p:txBody>
      </p:sp>
      <p:pic>
        <p:nvPicPr>
          <p:cNvPr id="99333" name="Picture 5">
            <a:hlinkClick r:id="" action="ppaction://media"/>
            <a:extLst>
              <a:ext uri="{FF2B5EF4-FFF2-40B4-BE49-F238E27FC236}">
                <a16:creationId xmlns:a16="http://schemas.microsoft.com/office/drawing/2014/main" id="{0F98380B-B9A4-D721-8468-1C51EE10515C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7173913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6" name="AutoShape 8">
            <a:hlinkClick r:id="rId8" action="ppaction://hlinksldjump"/>
            <a:extLst>
              <a:ext uri="{FF2B5EF4-FFF2-40B4-BE49-F238E27FC236}">
                <a16:creationId xmlns:a16="http://schemas.microsoft.com/office/drawing/2014/main" id="{D8F9980C-0A8E-BD3E-D11D-A5986108B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308725"/>
            <a:ext cx="792162" cy="360363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24" descr="Qui Veut Gagner des Millions? | Logopedia | Fandom">
            <a:extLst>
              <a:ext uri="{FF2B5EF4-FFF2-40B4-BE49-F238E27FC236}">
                <a16:creationId xmlns:a16="http://schemas.microsoft.com/office/drawing/2014/main" id="{49113D4F-256F-9A15-2E3E-725199BF3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008" y="1718328"/>
            <a:ext cx="3278175" cy="328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  <p:sndAc>
      <p:stSnd>
        <p:snd r:embed="rId5" name="winlight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9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93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33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933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ho wants to be a Millionaire1">
  <a:themeElements>
    <a:clrScheme name="Who wants to be a Millionair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Who wants to be a Millionaire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4D4D4D"/>
            </a:gs>
            <a:gs pos="50000">
              <a:srgbClr val="B2B2B2"/>
            </a:gs>
            <a:gs pos="100000">
              <a:srgbClr val="4D4D4D"/>
            </a:gs>
          </a:gsLst>
          <a:lin ang="0" scaled="1"/>
        </a:gradFill>
        <a:ln w="38100" cap="flat" cmpd="sng" algn="ctr">
          <a:solidFill>
            <a:srgbClr val="3366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4D4D4D"/>
            </a:gs>
            <a:gs pos="50000">
              <a:srgbClr val="B2B2B2"/>
            </a:gs>
            <a:gs pos="100000">
              <a:srgbClr val="4D4D4D"/>
            </a:gs>
          </a:gsLst>
          <a:lin ang="0" scaled="1"/>
        </a:gradFill>
        <a:ln w="38100" cap="flat" cmpd="sng" algn="ctr">
          <a:solidFill>
            <a:srgbClr val="3366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Who wants to be a Millionair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o wants to be a Millionaire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o wants to be a Millionaire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o wants to be a Millionaire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o wants to be a Millionaire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o wants to be a Millionaire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o wants to be a Millionaire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FFFF"/>
    </a:accent2>
    <a:accent3>
      <a:srgbClr val="FFFFFF"/>
    </a:accent3>
    <a:accent4>
      <a:srgbClr val="000000"/>
    </a:accent4>
    <a:accent5>
      <a:srgbClr val="AAE2CA"/>
    </a:accent5>
    <a:accent6>
      <a:srgbClr val="E7E7E7"/>
    </a:accent6>
    <a:hlink>
      <a:srgbClr val="CCCCFF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FFFF"/>
    </a:accent2>
    <a:accent3>
      <a:srgbClr val="FFFFFF"/>
    </a:accent3>
    <a:accent4>
      <a:srgbClr val="000000"/>
    </a:accent4>
    <a:accent5>
      <a:srgbClr val="AAE2CA"/>
    </a:accent5>
    <a:accent6>
      <a:srgbClr val="E7E7E7"/>
    </a:accent6>
    <a:hlink>
      <a:srgbClr val="CCCCFF"/>
    </a:hlink>
    <a:folHlink>
      <a:srgbClr val="B2B2B2"/>
    </a:folHlink>
  </a:clrScheme>
</a:themeOverride>
</file>

<file path=ppt/theme/themeOverride1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FFFF"/>
    </a:accent2>
    <a:accent3>
      <a:srgbClr val="FFFFFF"/>
    </a:accent3>
    <a:accent4>
      <a:srgbClr val="000000"/>
    </a:accent4>
    <a:accent5>
      <a:srgbClr val="AAE2CA"/>
    </a:accent5>
    <a:accent6>
      <a:srgbClr val="E7E7E7"/>
    </a:accent6>
    <a:hlink>
      <a:srgbClr val="CCCCFF"/>
    </a:hlink>
    <a:folHlink>
      <a:srgbClr val="B2B2B2"/>
    </a:folHlink>
  </a:clrScheme>
</a:themeOverride>
</file>

<file path=ppt/theme/themeOverride1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FFFF"/>
    </a:accent2>
    <a:accent3>
      <a:srgbClr val="FFFFFF"/>
    </a:accent3>
    <a:accent4>
      <a:srgbClr val="000000"/>
    </a:accent4>
    <a:accent5>
      <a:srgbClr val="AAE2CA"/>
    </a:accent5>
    <a:accent6>
      <a:srgbClr val="E7E7E7"/>
    </a:accent6>
    <a:hlink>
      <a:srgbClr val="CCCCFF"/>
    </a:hlink>
    <a:folHlink>
      <a:srgbClr val="B2B2B2"/>
    </a:folHlink>
  </a:clrScheme>
</a:themeOverride>
</file>

<file path=ppt/theme/themeOverride1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FFFF"/>
    </a:accent2>
    <a:accent3>
      <a:srgbClr val="FFFFFF"/>
    </a:accent3>
    <a:accent4>
      <a:srgbClr val="000000"/>
    </a:accent4>
    <a:accent5>
      <a:srgbClr val="AAE2CA"/>
    </a:accent5>
    <a:accent6>
      <a:srgbClr val="E7E7E7"/>
    </a:accent6>
    <a:hlink>
      <a:srgbClr val="CCCCFF"/>
    </a:hlink>
    <a:folHlink>
      <a:srgbClr val="B2B2B2"/>
    </a:folHlink>
  </a:clrScheme>
</a:themeOverride>
</file>

<file path=ppt/theme/themeOverride1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FFFF"/>
    </a:accent2>
    <a:accent3>
      <a:srgbClr val="FFFFFF"/>
    </a:accent3>
    <a:accent4>
      <a:srgbClr val="000000"/>
    </a:accent4>
    <a:accent5>
      <a:srgbClr val="AAE2CA"/>
    </a:accent5>
    <a:accent6>
      <a:srgbClr val="E7E7E7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FFFF"/>
    </a:accent2>
    <a:accent3>
      <a:srgbClr val="FFFFFF"/>
    </a:accent3>
    <a:accent4>
      <a:srgbClr val="000000"/>
    </a:accent4>
    <a:accent5>
      <a:srgbClr val="AAE2CA"/>
    </a:accent5>
    <a:accent6>
      <a:srgbClr val="E7E7E7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FFFF"/>
    </a:accent2>
    <a:accent3>
      <a:srgbClr val="FFFFFF"/>
    </a:accent3>
    <a:accent4>
      <a:srgbClr val="000000"/>
    </a:accent4>
    <a:accent5>
      <a:srgbClr val="AAE2CA"/>
    </a:accent5>
    <a:accent6>
      <a:srgbClr val="E7E7E7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FFFF"/>
    </a:accent2>
    <a:accent3>
      <a:srgbClr val="FFFFFF"/>
    </a:accent3>
    <a:accent4>
      <a:srgbClr val="000000"/>
    </a:accent4>
    <a:accent5>
      <a:srgbClr val="AAE2CA"/>
    </a:accent5>
    <a:accent6>
      <a:srgbClr val="E7E7E7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FFFF"/>
    </a:accent2>
    <a:accent3>
      <a:srgbClr val="FFFFFF"/>
    </a:accent3>
    <a:accent4>
      <a:srgbClr val="000000"/>
    </a:accent4>
    <a:accent5>
      <a:srgbClr val="AAE2CA"/>
    </a:accent5>
    <a:accent6>
      <a:srgbClr val="E7E7E7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FFFF"/>
    </a:accent2>
    <a:accent3>
      <a:srgbClr val="FFFFFF"/>
    </a:accent3>
    <a:accent4>
      <a:srgbClr val="000000"/>
    </a:accent4>
    <a:accent5>
      <a:srgbClr val="AAE2CA"/>
    </a:accent5>
    <a:accent6>
      <a:srgbClr val="E7E7E7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FFFF"/>
    </a:accent2>
    <a:accent3>
      <a:srgbClr val="FFFFFF"/>
    </a:accent3>
    <a:accent4>
      <a:srgbClr val="000000"/>
    </a:accent4>
    <a:accent5>
      <a:srgbClr val="AAE2CA"/>
    </a:accent5>
    <a:accent6>
      <a:srgbClr val="E7E7E7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FFFF"/>
    </a:accent2>
    <a:accent3>
      <a:srgbClr val="FFFFFF"/>
    </a:accent3>
    <a:accent4>
      <a:srgbClr val="000000"/>
    </a:accent4>
    <a:accent5>
      <a:srgbClr val="AAE2CA"/>
    </a:accent5>
    <a:accent6>
      <a:srgbClr val="E7E7E7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FFFF"/>
    </a:accent2>
    <a:accent3>
      <a:srgbClr val="FFFFFF"/>
    </a:accent3>
    <a:accent4>
      <a:srgbClr val="000000"/>
    </a:accent4>
    <a:accent5>
      <a:srgbClr val="AAE2CA"/>
    </a:accent5>
    <a:accent6>
      <a:srgbClr val="E7E7E7"/>
    </a:accent6>
    <a:hlink>
      <a:srgbClr val="CCCCFF"/>
    </a:hlink>
    <a:folHlink>
      <a:srgbClr val="B2B2B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068dc380-aa2e-41a2-ab53-b07ac1789e6c" xsi:nil="true"/>
    <lcf76f155ced4ddcb4097134ff3c332f xmlns="068dc380-aa2e-41a2-ab53-b07ac1789e6c">
      <Terms xmlns="http://schemas.microsoft.com/office/infopath/2007/PartnerControls"/>
    </lcf76f155ced4ddcb4097134ff3c332f>
    <TaxCatchAll xmlns="4897c571-06ff-40d6-8d23-65dbdbd8b255" xsi:nil="true"/>
    <SharedWithUsers xmlns="4897c571-06ff-40d6-8d23-65dbdbd8b255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E111A49F49734989314884726B87C1" ma:contentTypeVersion="15" ma:contentTypeDescription="Create a new document." ma:contentTypeScope="" ma:versionID="8d51b963486e320d01cb11771141ddcd">
  <xsd:schema xmlns:xsd="http://www.w3.org/2001/XMLSchema" xmlns:xs="http://www.w3.org/2001/XMLSchema" xmlns:p="http://schemas.microsoft.com/office/2006/metadata/properties" xmlns:ns2="068dc380-aa2e-41a2-ab53-b07ac1789e6c" xmlns:ns3="4897c571-06ff-40d6-8d23-65dbdbd8b255" targetNamespace="http://schemas.microsoft.com/office/2006/metadata/properties" ma:root="true" ma:fieldsID="02b6d9ed7b8411fdd3f2c26adb67c800" ns2:_="" ns3:_="">
    <xsd:import namespace="068dc380-aa2e-41a2-ab53-b07ac1789e6c"/>
    <xsd:import namespace="4897c571-06ff-40d6-8d23-65dbdbd8b2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dc380-aa2e-41a2-ab53-b07ac1789e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87865813-b24e-4515-aac3-72cd3b0aa1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97c571-06ff-40d6-8d23-65dbdbd8b255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31fea115-383a-40e9-960f-f445b7dca557}" ma:internalName="TaxCatchAll" ma:showField="CatchAllData" ma:web="4897c571-06ff-40d6-8d23-65dbdbd8b2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BB0CA8-9B01-4C55-BB67-D90A8A6605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7CFE84-8F0D-4258-BA64-2C7875066687}">
  <ds:schemaRefs>
    <ds:schemaRef ds:uri="068dc380-aa2e-41a2-ab53-b07ac1789e6c"/>
    <ds:schemaRef ds:uri="4897c571-06ff-40d6-8d23-65dbdbd8b255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E94DC85-A3ED-40F0-9108-2B5A8EE5A31D}"/>
</file>

<file path=docMetadata/LabelInfo.xml><?xml version="1.0" encoding="utf-8"?>
<clbl:labelList xmlns:clbl="http://schemas.microsoft.com/office/2020/mipLabelMetadata">
  <clbl:label id="{d6fa6db5-9f3a-4c93-9e38-61059ee07e95}" enabled="1" method="Standard" siteId="{4e8d09f7-cc79-4ccb-9149-a4238dd17422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C:\windows\TEMP\Who wants to be a Millionaire1.pot</Template>
  <TotalTime>0</TotalTime>
  <Words>420</Words>
  <Application>Microsoft Macintosh PowerPoint</Application>
  <PresentationFormat>On-screen Show (4:3)</PresentationFormat>
  <Paragraphs>232</Paragraphs>
  <Slides>47</Slides>
  <Notes>47</Notes>
  <HiddenSlides>0</HiddenSlides>
  <MMClips>31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Arial Black</vt:lpstr>
      <vt:lpstr>Goudy Stout</vt:lpstr>
      <vt:lpstr>Times New Roman</vt:lpstr>
      <vt:lpstr>Who wants to be a Millionaire1</vt:lpstr>
      <vt:lpstr>PowerPoint Presentation</vt:lpstr>
      <vt:lpstr>PowerPoint Presentation</vt:lpstr>
      <vt:lpstr>Excellent !</vt:lpstr>
      <vt:lpstr>Pas de chance !</vt:lpstr>
      <vt:lpstr>PowerPoint Presentation</vt:lpstr>
      <vt:lpstr>Excellent !</vt:lpstr>
      <vt:lpstr>Pas de chance !</vt:lpstr>
      <vt:lpstr>PowerPoint Presentation</vt:lpstr>
      <vt:lpstr>Fantastique !</vt:lpstr>
      <vt:lpstr>Pas de chance !</vt:lpstr>
      <vt:lpstr>PowerPoint Presentation</vt:lpstr>
      <vt:lpstr>Super !</vt:lpstr>
      <vt:lpstr>Pas de chance !</vt:lpstr>
      <vt:lpstr>PowerPoint Presentation</vt:lpstr>
      <vt:lpstr>Bravo !</vt:lpstr>
      <vt:lpstr>Pas de chance !</vt:lpstr>
      <vt:lpstr>PowerPoint Presentation</vt:lpstr>
      <vt:lpstr>Super!</vt:lpstr>
      <vt:lpstr>Pas de chance !</vt:lpstr>
      <vt:lpstr>PowerPoint Presentation</vt:lpstr>
      <vt:lpstr>Très bien !</vt:lpstr>
      <vt:lpstr>Pas de chance !</vt:lpstr>
      <vt:lpstr>PowerPoint Presentation</vt:lpstr>
      <vt:lpstr>Très bien !</vt:lpstr>
      <vt:lpstr>Pas de chance !</vt:lpstr>
      <vt:lpstr>PowerPoint Presentation</vt:lpstr>
      <vt:lpstr>Bravo !</vt:lpstr>
      <vt:lpstr>Pas de chance !</vt:lpstr>
      <vt:lpstr>PowerPoint Presentation</vt:lpstr>
      <vt:lpstr>Excellent !</vt:lpstr>
      <vt:lpstr>Pas de chance !</vt:lpstr>
      <vt:lpstr>PowerPoint Presentation</vt:lpstr>
      <vt:lpstr>Très bien !</vt:lpstr>
      <vt:lpstr>Pas de chance !</vt:lpstr>
      <vt:lpstr>PowerPoint Presentation</vt:lpstr>
      <vt:lpstr>Fantastique !</vt:lpstr>
      <vt:lpstr>Pas de chance !</vt:lpstr>
      <vt:lpstr>PowerPoint Presentation</vt:lpstr>
      <vt:lpstr>Excellent !</vt:lpstr>
      <vt:lpstr>Pas de chance !</vt:lpstr>
      <vt:lpstr>PowerPoint Presentation</vt:lpstr>
      <vt:lpstr>Super !</vt:lpstr>
      <vt:lpstr>Pas de chance !</vt:lpstr>
      <vt:lpstr>PowerPoint Presentation</vt:lpstr>
      <vt:lpstr>Fantastique !</vt:lpstr>
      <vt:lpstr>Pas de chance !</vt:lpstr>
      <vt:lpstr>PowerPoint Presentation</vt:lpstr>
    </vt:vector>
  </TitlesOfParts>
  <Company>LHS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LHS</dc:creator>
  <cp:lastModifiedBy>David Vescio</cp:lastModifiedBy>
  <cp:revision>47</cp:revision>
  <cp:lastPrinted>2000-05-03T23:45:17Z</cp:lastPrinted>
  <dcterms:created xsi:type="dcterms:W3CDTF">2000-05-03T23:42:16Z</dcterms:created>
  <dcterms:modified xsi:type="dcterms:W3CDTF">2024-10-01T15:16:50Z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0x010100FDE111A49F49734989314884726B87C1</vt:lpwstr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Order">
    <vt:r8>819300</vt:r8>
  </property>
</Properties>
</file>